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9"/>
  </p:notesMasterIdLst>
  <p:sldIdLst>
    <p:sldId id="256" r:id="rId2"/>
    <p:sldId id="332" r:id="rId3"/>
    <p:sldId id="333" r:id="rId4"/>
    <p:sldId id="330" r:id="rId5"/>
    <p:sldId id="331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90" r:id="rId32"/>
    <p:sldId id="291" r:id="rId33"/>
    <p:sldId id="292" r:id="rId34"/>
    <p:sldId id="293" r:id="rId35"/>
    <p:sldId id="294" r:id="rId36"/>
    <p:sldId id="283" r:id="rId37"/>
    <p:sldId id="295" r:id="rId38"/>
    <p:sldId id="296" r:id="rId39"/>
    <p:sldId id="297" r:id="rId40"/>
    <p:sldId id="298" r:id="rId41"/>
    <p:sldId id="299" r:id="rId42"/>
    <p:sldId id="284" r:id="rId43"/>
    <p:sldId id="300" r:id="rId44"/>
    <p:sldId id="301" r:id="rId45"/>
    <p:sldId id="302" r:id="rId46"/>
    <p:sldId id="303" r:id="rId47"/>
    <p:sldId id="304" r:id="rId48"/>
    <p:sldId id="285" r:id="rId49"/>
    <p:sldId id="305" r:id="rId50"/>
    <p:sldId id="306" r:id="rId51"/>
    <p:sldId id="307" r:id="rId52"/>
    <p:sldId id="308" r:id="rId53"/>
    <p:sldId id="309" r:id="rId54"/>
    <p:sldId id="286" r:id="rId55"/>
    <p:sldId id="310" r:id="rId56"/>
    <p:sldId id="311" r:id="rId57"/>
    <p:sldId id="312" r:id="rId58"/>
    <p:sldId id="313" r:id="rId59"/>
    <p:sldId id="314" r:id="rId60"/>
    <p:sldId id="287" r:id="rId61"/>
    <p:sldId id="315" r:id="rId62"/>
    <p:sldId id="316" r:id="rId63"/>
    <p:sldId id="317" r:id="rId64"/>
    <p:sldId id="318" r:id="rId65"/>
    <p:sldId id="319" r:id="rId66"/>
    <p:sldId id="288" r:id="rId67"/>
    <p:sldId id="320" r:id="rId68"/>
    <p:sldId id="321" r:id="rId69"/>
    <p:sldId id="322" r:id="rId70"/>
    <p:sldId id="323" r:id="rId71"/>
    <p:sldId id="324" r:id="rId72"/>
    <p:sldId id="289" r:id="rId73"/>
    <p:sldId id="325" r:id="rId74"/>
    <p:sldId id="326" r:id="rId75"/>
    <p:sldId id="327" r:id="rId76"/>
    <p:sldId id="328" r:id="rId77"/>
    <p:sldId id="329" r:id="rId7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8FECDF-02E5-4053-A617-46047FD61ADC}" type="datetimeFigureOut">
              <a:rPr lang="ko-KR" altLang="en-US" smtClean="0"/>
              <a:pPr/>
              <a:t>2011-09-29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7E91DC-1912-41C7-83F2-DB891F716A51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E91DC-1912-41C7-83F2-DB891F716A51}" type="slidenum">
              <a:rPr lang="ko-KR" altLang="en-US" smtClean="0"/>
              <a:pPr/>
              <a:t>12</a:t>
            </a:fld>
            <a:endParaRPr lang="ko-KR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그렇게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E91DC-1912-41C7-83F2-DB891F716A51}" type="slidenum">
              <a:rPr lang="ko-KR" altLang="en-US" smtClean="0"/>
              <a:pPr/>
              <a:t>60</a:t>
            </a:fld>
            <a:endParaRPr lang="ko-KR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자유형 6"/>
          <p:cNvSpPr>
            <a:spLocks noEditPoints="1"/>
          </p:cNvSpPr>
          <p:nvPr/>
        </p:nvSpPr>
        <p:spPr bwMode="blackGray">
          <a:xfrm>
            <a:off x="6820592" y="428628"/>
            <a:ext cx="2323440" cy="6000768"/>
          </a:xfrm>
          <a:custGeom>
            <a:avLst/>
            <a:gdLst/>
            <a:ahLst/>
            <a:cxnLst>
              <a:cxn ang="0">
                <a:pos x="487" y="2402"/>
              </a:cxn>
              <a:cxn ang="0">
                <a:pos x="608" y="2460"/>
              </a:cxn>
              <a:cxn ang="0">
                <a:pos x="610" y="2554"/>
              </a:cxn>
              <a:cxn ang="0">
                <a:pos x="893" y="2559"/>
              </a:cxn>
              <a:cxn ang="0">
                <a:pos x="772" y="2424"/>
              </a:cxn>
              <a:cxn ang="0">
                <a:pos x="334" y="2346"/>
              </a:cxn>
              <a:cxn ang="0">
                <a:pos x="447" y="2270"/>
              </a:cxn>
              <a:cxn ang="0">
                <a:pos x="696" y="2192"/>
              </a:cxn>
              <a:cxn ang="0">
                <a:pos x="801" y="2254"/>
              </a:cxn>
              <a:cxn ang="0">
                <a:pos x="914" y="2229"/>
              </a:cxn>
              <a:cxn ang="0">
                <a:pos x="996" y="2221"/>
              </a:cxn>
              <a:cxn ang="0">
                <a:pos x="833" y="2000"/>
              </a:cxn>
              <a:cxn ang="0">
                <a:pos x="891" y="2021"/>
              </a:cxn>
              <a:cxn ang="0">
                <a:pos x="603" y="1981"/>
              </a:cxn>
              <a:cxn ang="0">
                <a:pos x="334" y="2185"/>
              </a:cxn>
              <a:cxn ang="0">
                <a:pos x="415" y="2205"/>
              </a:cxn>
              <a:cxn ang="0">
                <a:pos x="568" y="2097"/>
              </a:cxn>
              <a:cxn ang="0">
                <a:pos x="923" y="1962"/>
              </a:cxn>
              <a:cxn ang="0">
                <a:pos x="707" y="1856"/>
              </a:cxn>
              <a:cxn ang="0">
                <a:pos x="783" y="1877"/>
              </a:cxn>
              <a:cxn ang="0">
                <a:pos x="1024" y="1938"/>
              </a:cxn>
              <a:cxn ang="0">
                <a:pos x="714" y="1767"/>
              </a:cxn>
              <a:cxn ang="0">
                <a:pos x="773" y="1779"/>
              </a:cxn>
              <a:cxn ang="0">
                <a:pos x="321" y="1789"/>
              </a:cxn>
              <a:cxn ang="0">
                <a:pos x="478" y="1916"/>
              </a:cxn>
              <a:cxn ang="0">
                <a:pos x="561" y="1954"/>
              </a:cxn>
              <a:cxn ang="0">
                <a:pos x="429" y="1744"/>
              </a:cxn>
              <a:cxn ang="0">
                <a:pos x="618" y="1731"/>
              </a:cxn>
              <a:cxn ang="0">
                <a:pos x="964" y="1657"/>
              </a:cxn>
              <a:cxn ang="0">
                <a:pos x="499" y="1689"/>
              </a:cxn>
              <a:cxn ang="0">
                <a:pos x="696" y="1680"/>
              </a:cxn>
              <a:cxn ang="0">
                <a:pos x="886" y="1764"/>
              </a:cxn>
              <a:cxn ang="0">
                <a:pos x="363" y="1496"/>
              </a:cxn>
              <a:cxn ang="0">
                <a:pos x="808" y="1481"/>
              </a:cxn>
              <a:cxn ang="0">
                <a:pos x="681" y="1492"/>
              </a:cxn>
              <a:cxn ang="0">
                <a:pos x="956" y="1592"/>
              </a:cxn>
              <a:cxn ang="0">
                <a:pos x="781" y="1312"/>
              </a:cxn>
              <a:cxn ang="0">
                <a:pos x="247" y="1405"/>
              </a:cxn>
              <a:cxn ang="0">
                <a:pos x="959" y="1228"/>
              </a:cxn>
              <a:cxn ang="0">
                <a:pos x="969" y="1142"/>
              </a:cxn>
              <a:cxn ang="0">
                <a:pos x="313" y="1025"/>
              </a:cxn>
              <a:cxn ang="0">
                <a:pos x="305" y="1085"/>
              </a:cxn>
              <a:cxn ang="0">
                <a:pos x="952" y="970"/>
              </a:cxn>
              <a:cxn ang="0">
                <a:pos x="915" y="820"/>
              </a:cxn>
              <a:cxn ang="0">
                <a:pos x="1029" y="881"/>
              </a:cxn>
              <a:cxn ang="0">
                <a:pos x="572" y="977"/>
              </a:cxn>
              <a:cxn ang="0">
                <a:pos x="643" y="757"/>
              </a:cxn>
              <a:cxn ang="0">
                <a:pos x="849" y="1016"/>
              </a:cxn>
              <a:cxn ang="0">
                <a:pos x="825" y="559"/>
              </a:cxn>
              <a:cxn ang="0">
                <a:pos x="1014" y="978"/>
              </a:cxn>
              <a:cxn ang="0">
                <a:pos x="985" y="1730"/>
              </a:cxn>
              <a:cxn ang="0">
                <a:pos x="1046" y="2030"/>
              </a:cxn>
              <a:cxn ang="0">
                <a:pos x="982" y="2783"/>
              </a:cxn>
              <a:cxn ang="0">
                <a:pos x="153" y="2108"/>
              </a:cxn>
              <a:cxn ang="0">
                <a:pos x="137" y="1741"/>
              </a:cxn>
              <a:cxn ang="0">
                <a:pos x="8" y="1398"/>
              </a:cxn>
              <a:cxn ang="0">
                <a:pos x="115" y="1367"/>
              </a:cxn>
              <a:cxn ang="0">
                <a:pos x="174" y="1117"/>
              </a:cxn>
              <a:cxn ang="0">
                <a:pos x="265" y="852"/>
              </a:cxn>
              <a:cxn ang="0">
                <a:pos x="648" y="458"/>
              </a:cxn>
              <a:cxn ang="0">
                <a:pos x="815" y="441"/>
              </a:cxn>
            </a:cxnLst>
            <a:rect l="0" t="0" r="0" b="0"/>
            <a:pathLst>
              <a:path w="1052" h="2787">
                <a:moveTo>
                  <a:pt x="957" y="2608"/>
                </a:moveTo>
                <a:lnTo>
                  <a:pt x="945" y="2627"/>
                </a:lnTo>
                <a:lnTo>
                  <a:pt x="934" y="2646"/>
                </a:lnTo>
                <a:lnTo>
                  <a:pt x="922" y="2665"/>
                </a:lnTo>
                <a:lnTo>
                  <a:pt x="907" y="2684"/>
                </a:lnTo>
                <a:lnTo>
                  <a:pt x="910" y="2684"/>
                </a:lnTo>
                <a:lnTo>
                  <a:pt x="916" y="2685"/>
                </a:lnTo>
                <a:lnTo>
                  <a:pt x="926" y="2686"/>
                </a:lnTo>
                <a:lnTo>
                  <a:pt x="938" y="2688"/>
                </a:lnTo>
                <a:lnTo>
                  <a:pt x="952" y="2690"/>
                </a:lnTo>
                <a:lnTo>
                  <a:pt x="966" y="2693"/>
                </a:lnTo>
                <a:lnTo>
                  <a:pt x="979" y="2696"/>
                </a:lnTo>
                <a:lnTo>
                  <a:pt x="990" y="2699"/>
                </a:lnTo>
                <a:lnTo>
                  <a:pt x="989" y="2696"/>
                </a:lnTo>
                <a:lnTo>
                  <a:pt x="987" y="2691"/>
                </a:lnTo>
                <a:lnTo>
                  <a:pt x="983" y="2681"/>
                </a:lnTo>
                <a:lnTo>
                  <a:pt x="980" y="2670"/>
                </a:lnTo>
                <a:lnTo>
                  <a:pt x="975" y="2658"/>
                </a:lnTo>
                <a:lnTo>
                  <a:pt x="970" y="2644"/>
                </a:lnTo>
                <a:lnTo>
                  <a:pt x="965" y="2630"/>
                </a:lnTo>
                <a:lnTo>
                  <a:pt x="957" y="2608"/>
                </a:lnTo>
                <a:close/>
                <a:moveTo>
                  <a:pt x="454" y="2402"/>
                </a:moveTo>
                <a:lnTo>
                  <a:pt x="421" y="2410"/>
                </a:lnTo>
                <a:lnTo>
                  <a:pt x="470" y="2463"/>
                </a:lnTo>
                <a:lnTo>
                  <a:pt x="478" y="2463"/>
                </a:lnTo>
                <a:lnTo>
                  <a:pt x="487" y="2402"/>
                </a:lnTo>
                <a:lnTo>
                  <a:pt x="454" y="2402"/>
                </a:lnTo>
                <a:close/>
                <a:moveTo>
                  <a:pt x="758" y="2306"/>
                </a:moveTo>
                <a:lnTo>
                  <a:pt x="731" y="2308"/>
                </a:lnTo>
                <a:lnTo>
                  <a:pt x="706" y="2312"/>
                </a:lnTo>
                <a:lnTo>
                  <a:pt x="680" y="2317"/>
                </a:lnTo>
                <a:lnTo>
                  <a:pt x="654" y="2324"/>
                </a:lnTo>
                <a:lnTo>
                  <a:pt x="630" y="2334"/>
                </a:lnTo>
                <a:lnTo>
                  <a:pt x="608" y="2344"/>
                </a:lnTo>
                <a:lnTo>
                  <a:pt x="588" y="2355"/>
                </a:lnTo>
                <a:lnTo>
                  <a:pt x="570" y="2367"/>
                </a:lnTo>
                <a:lnTo>
                  <a:pt x="555" y="2382"/>
                </a:lnTo>
                <a:lnTo>
                  <a:pt x="543" y="2396"/>
                </a:lnTo>
                <a:lnTo>
                  <a:pt x="535" y="2412"/>
                </a:lnTo>
                <a:lnTo>
                  <a:pt x="531" y="2428"/>
                </a:lnTo>
                <a:lnTo>
                  <a:pt x="531" y="2445"/>
                </a:lnTo>
                <a:lnTo>
                  <a:pt x="536" y="2463"/>
                </a:lnTo>
                <a:lnTo>
                  <a:pt x="545" y="2477"/>
                </a:lnTo>
                <a:lnTo>
                  <a:pt x="555" y="2487"/>
                </a:lnTo>
                <a:lnTo>
                  <a:pt x="567" y="2493"/>
                </a:lnTo>
                <a:lnTo>
                  <a:pt x="580" y="2497"/>
                </a:lnTo>
                <a:lnTo>
                  <a:pt x="592" y="2496"/>
                </a:lnTo>
                <a:lnTo>
                  <a:pt x="604" y="2493"/>
                </a:lnTo>
                <a:lnTo>
                  <a:pt x="614" y="2486"/>
                </a:lnTo>
                <a:lnTo>
                  <a:pt x="622" y="2476"/>
                </a:lnTo>
                <a:lnTo>
                  <a:pt x="627" y="2463"/>
                </a:lnTo>
                <a:lnTo>
                  <a:pt x="608" y="2460"/>
                </a:lnTo>
                <a:lnTo>
                  <a:pt x="596" y="2458"/>
                </a:lnTo>
                <a:lnTo>
                  <a:pt x="586" y="2454"/>
                </a:lnTo>
                <a:lnTo>
                  <a:pt x="580" y="2448"/>
                </a:lnTo>
                <a:lnTo>
                  <a:pt x="577" y="2439"/>
                </a:lnTo>
                <a:lnTo>
                  <a:pt x="578" y="2427"/>
                </a:lnTo>
                <a:lnTo>
                  <a:pt x="584" y="2416"/>
                </a:lnTo>
                <a:lnTo>
                  <a:pt x="592" y="2405"/>
                </a:lnTo>
                <a:lnTo>
                  <a:pt x="603" y="2397"/>
                </a:lnTo>
                <a:lnTo>
                  <a:pt x="615" y="2391"/>
                </a:lnTo>
                <a:lnTo>
                  <a:pt x="629" y="2387"/>
                </a:lnTo>
                <a:lnTo>
                  <a:pt x="642" y="2386"/>
                </a:lnTo>
                <a:lnTo>
                  <a:pt x="656" y="2388"/>
                </a:lnTo>
                <a:lnTo>
                  <a:pt x="670" y="2394"/>
                </a:lnTo>
                <a:lnTo>
                  <a:pt x="682" y="2404"/>
                </a:lnTo>
                <a:lnTo>
                  <a:pt x="693" y="2417"/>
                </a:lnTo>
                <a:lnTo>
                  <a:pt x="696" y="2425"/>
                </a:lnTo>
                <a:lnTo>
                  <a:pt x="698" y="2435"/>
                </a:lnTo>
                <a:lnTo>
                  <a:pt x="698" y="2447"/>
                </a:lnTo>
                <a:lnTo>
                  <a:pt x="696" y="2460"/>
                </a:lnTo>
                <a:lnTo>
                  <a:pt x="693" y="2474"/>
                </a:lnTo>
                <a:lnTo>
                  <a:pt x="686" y="2489"/>
                </a:lnTo>
                <a:lnTo>
                  <a:pt x="677" y="2504"/>
                </a:lnTo>
                <a:lnTo>
                  <a:pt x="666" y="2518"/>
                </a:lnTo>
                <a:lnTo>
                  <a:pt x="651" y="2531"/>
                </a:lnTo>
                <a:lnTo>
                  <a:pt x="632" y="2544"/>
                </a:lnTo>
                <a:lnTo>
                  <a:pt x="610" y="2554"/>
                </a:lnTo>
                <a:lnTo>
                  <a:pt x="631" y="2570"/>
                </a:lnTo>
                <a:lnTo>
                  <a:pt x="653" y="2584"/>
                </a:lnTo>
                <a:lnTo>
                  <a:pt x="677" y="2597"/>
                </a:lnTo>
                <a:lnTo>
                  <a:pt x="700" y="2610"/>
                </a:lnTo>
                <a:lnTo>
                  <a:pt x="724" y="2622"/>
                </a:lnTo>
                <a:lnTo>
                  <a:pt x="747" y="2632"/>
                </a:lnTo>
                <a:lnTo>
                  <a:pt x="769" y="2642"/>
                </a:lnTo>
                <a:lnTo>
                  <a:pt x="790" y="2650"/>
                </a:lnTo>
                <a:lnTo>
                  <a:pt x="808" y="2658"/>
                </a:lnTo>
                <a:lnTo>
                  <a:pt x="838" y="2667"/>
                </a:lnTo>
                <a:lnTo>
                  <a:pt x="849" y="2669"/>
                </a:lnTo>
                <a:lnTo>
                  <a:pt x="855" y="2669"/>
                </a:lnTo>
                <a:lnTo>
                  <a:pt x="858" y="2669"/>
                </a:lnTo>
                <a:lnTo>
                  <a:pt x="860" y="2660"/>
                </a:lnTo>
                <a:lnTo>
                  <a:pt x="862" y="2650"/>
                </a:lnTo>
                <a:lnTo>
                  <a:pt x="867" y="2637"/>
                </a:lnTo>
                <a:lnTo>
                  <a:pt x="872" y="2625"/>
                </a:lnTo>
                <a:lnTo>
                  <a:pt x="878" y="2610"/>
                </a:lnTo>
                <a:lnTo>
                  <a:pt x="884" y="2597"/>
                </a:lnTo>
                <a:lnTo>
                  <a:pt x="890" y="2584"/>
                </a:lnTo>
                <a:lnTo>
                  <a:pt x="895" y="2572"/>
                </a:lnTo>
                <a:lnTo>
                  <a:pt x="900" y="2561"/>
                </a:lnTo>
                <a:lnTo>
                  <a:pt x="904" y="2553"/>
                </a:lnTo>
                <a:lnTo>
                  <a:pt x="906" y="2548"/>
                </a:lnTo>
                <a:lnTo>
                  <a:pt x="907" y="2547"/>
                </a:lnTo>
                <a:lnTo>
                  <a:pt x="893" y="2559"/>
                </a:lnTo>
                <a:lnTo>
                  <a:pt x="880" y="2568"/>
                </a:lnTo>
                <a:lnTo>
                  <a:pt x="864" y="2572"/>
                </a:lnTo>
                <a:lnTo>
                  <a:pt x="848" y="2574"/>
                </a:lnTo>
                <a:lnTo>
                  <a:pt x="829" y="2573"/>
                </a:lnTo>
                <a:lnTo>
                  <a:pt x="810" y="2571"/>
                </a:lnTo>
                <a:lnTo>
                  <a:pt x="790" y="2570"/>
                </a:lnTo>
                <a:lnTo>
                  <a:pt x="767" y="2570"/>
                </a:lnTo>
                <a:lnTo>
                  <a:pt x="769" y="2567"/>
                </a:lnTo>
                <a:lnTo>
                  <a:pt x="774" y="2561"/>
                </a:lnTo>
                <a:lnTo>
                  <a:pt x="783" y="2554"/>
                </a:lnTo>
                <a:lnTo>
                  <a:pt x="792" y="2545"/>
                </a:lnTo>
                <a:lnTo>
                  <a:pt x="804" y="2535"/>
                </a:lnTo>
                <a:lnTo>
                  <a:pt x="816" y="2524"/>
                </a:lnTo>
                <a:lnTo>
                  <a:pt x="829" y="2513"/>
                </a:lnTo>
                <a:lnTo>
                  <a:pt x="842" y="2501"/>
                </a:lnTo>
                <a:lnTo>
                  <a:pt x="856" y="2490"/>
                </a:lnTo>
                <a:lnTo>
                  <a:pt x="880" y="2470"/>
                </a:lnTo>
                <a:lnTo>
                  <a:pt x="889" y="2462"/>
                </a:lnTo>
                <a:lnTo>
                  <a:pt x="896" y="2455"/>
                </a:lnTo>
                <a:lnTo>
                  <a:pt x="901" y="2452"/>
                </a:lnTo>
                <a:lnTo>
                  <a:pt x="903" y="2450"/>
                </a:lnTo>
                <a:lnTo>
                  <a:pt x="876" y="2452"/>
                </a:lnTo>
                <a:lnTo>
                  <a:pt x="853" y="2451"/>
                </a:lnTo>
                <a:lnTo>
                  <a:pt x="833" y="2450"/>
                </a:lnTo>
                <a:lnTo>
                  <a:pt x="767" y="2440"/>
                </a:lnTo>
                <a:lnTo>
                  <a:pt x="772" y="2424"/>
                </a:lnTo>
                <a:lnTo>
                  <a:pt x="781" y="2409"/>
                </a:lnTo>
                <a:lnTo>
                  <a:pt x="794" y="2397"/>
                </a:lnTo>
                <a:lnTo>
                  <a:pt x="809" y="2386"/>
                </a:lnTo>
                <a:lnTo>
                  <a:pt x="827" y="2377"/>
                </a:lnTo>
                <a:lnTo>
                  <a:pt x="846" y="2372"/>
                </a:lnTo>
                <a:lnTo>
                  <a:pt x="864" y="2367"/>
                </a:lnTo>
                <a:lnTo>
                  <a:pt x="882" y="2366"/>
                </a:lnTo>
                <a:lnTo>
                  <a:pt x="900" y="2367"/>
                </a:lnTo>
                <a:lnTo>
                  <a:pt x="915" y="2372"/>
                </a:lnTo>
                <a:lnTo>
                  <a:pt x="904" y="2355"/>
                </a:lnTo>
                <a:lnTo>
                  <a:pt x="891" y="2340"/>
                </a:lnTo>
                <a:lnTo>
                  <a:pt x="873" y="2328"/>
                </a:lnTo>
                <a:lnTo>
                  <a:pt x="853" y="2319"/>
                </a:lnTo>
                <a:lnTo>
                  <a:pt x="832" y="2313"/>
                </a:lnTo>
                <a:lnTo>
                  <a:pt x="808" y="2308"/>
                </a:lnTo>
                <a:lnTo>
                  <a:pt x="783" y="2306"/>
                </a:lnTo>
                <a:lnTo>
                  <a:pt x="758" y="2306"/>
                </a:lnTo>
                <a:close/>
                <a:moveTo>
                  <a:pt x="371" y="2235"/>
                </a:moveTo>
                <a:lnTo>
                  <a:pt x="339" y="2240"/>
                </a:lnTo>
                <a:lnTo>
                  <a:pt x="299" y="2249"/>
                </a:lnTo>
                <a:lnTo>
                  <a:pt x="280" y="2253"/>
                </a:lnTo>
                <a:lnTo>
                  <a:pt x="264" y="2257"/>
                </a:lnTo>
                <a:lnTo>
                  <a:pt x="279" y="2280"/>
                </a:lnTo>
                <a:lnTo>
                  <a:pt x="295" y="2303"/>
                </a:lnTo>
                <a:lnTo>
                  <a:pt x="313" y="2325"/>
                </a:lnTo>
                <a:lnTo>
                  <a:pt x="334" y="2346"/>
                </a:lnTo>
                <a:lnTo>
                  <a:pt x="356" y="2365"/>
                </a:lnTo>
                <a:lnTo>
                  <a:pt x="379" y="2382"/>
                </a:lnTo>
                <a:lnTo>
                  <a:pt x="404" y="2394"/>
                </a:lnTo>
                <a:lnTo>
                  <a:pt x="411" y="2387"/>
                </a:lnTo>
                <a:lnTo>
                  <a:pt x="428" y="2370"/>
                </a:lnTo>
                <a:lnTo>
                  <a:pt x="436" y="2361"/>
                </a:lnTo>
                <a:lnTo>
                  <a:pt x="444" y="2352"/>
                </a:lnTo>
                <a:lnTo>
                  <a:pt x="452" y="2345"/>
                </a:lnTo>
                <a:lnTo>
                  <a:pt x="457" y="2339"/>
                </a:lnTo>
                <a:lnTo>
                  <a:pt x="461" y="2335"/>
                </a:lnTo>
                <a:lnTo>
                  <a:pt x="462" y="2334"/>
                </a:lnTo>
                <a:lnTo>
                  <a:pt x="444" y="2336"/>
                </a:lnTo>
                <a:lnTo>
                  <a:pt x="430" y="2337"/>
                </a:lnTo>
                <a:lnTo>
                  <a:pt x="417" y="2335"/>
                </a:lnTo>
                <a:lnTo>
                  <a:pt x="405" y="2334"/>
                </a:lnTo>
                <a:lnTo>
                  <a:pt x="394" y="2330"/>
                </a:lnTo>
                <a:lnTo>
                  <a:pt x="383" y="2328"/>
                </a:lnTo>
                <a:lnTo>
                  <a:pt x="371" y="2326"/>
                </a:lnTo>
                <a:lnTo>
                  <a:pt x="373" y="2318"/>
                </a:lnTo>
                <a:lnTo>
                  <a:pt x="375" y="2309"/>
                </a:lnTo>
                <a:lnTo>
                  <a:pt x="379" y="2298"/>
                </a:lnTo>
                <a:lnTo>
                  <a:pt x="387" y="2288"/>
                </a:lnTo>
                <a:lnTo>
                  <a:pt x="395" y="2282"/>
                </a:lnTo>
                <a:lnTo>
                  <a:pt x="405" y="2279"/>
                </a:lnTo>
                <a:lnTo>
                  <a:pt x="433" y="2273"/>
                </a:lnTo>
                <a:lnTo>
                  <a:pt x="447" y="2270"/>
                </a:lnTo>
                <a:lnTo>
                  <a:pt x="462" y="2265"/>
                </a:lnTo>
                <a:lnTo>
                  <a:pt x="446" y="2259"/>
                </a:lnTo>
                <a:lnTo>
                  <a:pt x="432" y="2251"/>
                </a:lnTo>
                <a:lnTo>
                  <a:pt x="416" y="2244"/>
                </a:lnTo>
                <a:lnTo>
                  <a:pt x="401" y="2238"/>
                </a:lnTo>
                <a:lnTo>
                  <a:pt x="386" y="2235"/>
                </a:lnTo>
                <a:lnTo>
                  <a:pt x="371" y="2235"/>
                </a:lnTo>
                <a:close/>
                <a:moveTo>
                  <a:pt x="926" y="2137"/>
                </a:moveTo>
                <a:lnTo>
                  <a:pt x="915" y="2146"/>
                </a:lnTo>
                <a:lnTo>
                  <a:pt x="900" y="2155"/>
                </a:lnTo>
                <a:lnTo>
                  <a:pt x="883" y="2167"/>
                </a:lnTo>
                <a:lnTo>
                  <a:pt x="866" y="2179"/>
                </a:lnTo>
                <a:lnTo>
                  <a:pt x="829" y="2202"/>
                </a:lnTo>
                <a:lnTo>
                  <a:pt x="811" y="2213"/>
                </a:lnTo>
                <a:lnTo>
                  <a:pt x="794" y="2224"/>
                </a:lnTo>
                <a:lnTo>
                  <a:pt x="776" y="2231"/>
                </a:lnTo>
                <a:lnTo>
                  <a:pt x="762" y="2236"/>
                </a:lnTo>
                <a:lnTo>
                  <a:pt x="748" y="2238"/>
                </a:lnTo>
                <a:lnTo>
                  <a:pt x="731" y="2237"/>
                </a:lnTo>
                <a:lnTo>
                  <a:pt x="718" y="2235"/>
                </a:lnTo>
                <a:lnTo>
                  <a:pt x="709" y="2231"/>
                </a:lnTo>
                <a:lnTo>
                  <a:pt x="702" y="2225"/>
                </a:lnTo>
                <a:lnTo>
                  <a:pt x="697" y="2218"/>
                </a:lnTo>
                <a:lnTo>
                  <a:pt x="695" y="2211"/>
                </a:lnTo>
                <a:lnTo>
                  <a:pt x="695" y="2202"/>
                </a:lnTo>
                <a:lnTo>
                  <a:pt x="696" y="2192"/>
                </a:lnTo>
                <a:lnTo>
                  <a:pt x="700" y="2180"/>
                </a:lnTo>
                <a:lnTo>
                  <a:pt x="706" y="2173"/>
                </a:lnTo>
                <a:lnTo>
                  <a:pt x="712" y="2169"/>
                </a:lnTo>
                <a:lnTo>
                  <a:pt x="719" y="2167"/>
                </a:lnTo>
                <a:lnTo>
                  <a:pt x="728" y="2168"/>
                </a:lnTo>
                <a:lnTo>
                  <a:pt x="736" y="2170"/>
                </a:lnTo>
                <a:lnTo>
                  <a:pt x="732" y="2165"/>
                </a:lnTo>
                <a:lnTo>
                  <a:pt x="726" y="2160"/>
                </a:lnTo>
                <a:lnTo>
                  <a:pt x="718" y="2157"/>
                </a:lnTo>
                <a:lnTo>
                  <a:pt x="707" y="2156"/>
                </a:lnTo>
                <a:lnTo>
                  <a:pt x="696" y="2158"/>
                </a:lnTo>
                <a:lnTo>
                  <a:pt x="685" y="2166"/>
                </a:lnTo>
                <a:lnTo>
                  <a:pt x="676" y="2176"/>
                </a:lnTo>
                <a:lnTo>
                  <a:pt x="671" y="2188"/>
                </a:lnTo>
                <a:lnTo>
                  <a:pt x="668" y="2202"/>
                </a:lnTo>
                <a:lnTo>
                  <a:pt x="668" y="2216"/>
                </a:lnTo>
                <a:lnTo>
                  <a:pt x="671" y="2229"/>
                </a:lnTo>
                <a:lnTo>
                  <a:pt x="676" y="2240"/>
                </a:lnTo>
                <a:lnTo>
                  <a:pt x="685" y="2250"/>
                </a:lnTo>
                <a:lnTo>
                  <a:pt x="699" y="2259"/>
                </a:lnTo>
                <a:lnTo>
                  <a:pt x="718" y="2265"/>
                </a:lnTo>
                <a:lnTo>
                  <a:pt x="738" y="2268"/>
                </a:lnTo>
                <a:lnTo>
                  <a:pt x="760" y="2268"/>
                </a:lnTo>
                <a:lnTo>
                  <a:pt x="780" y="2264"/>
                </a:lnTo>
                <a:lnTo>
                  <a:pt x="791" y="2260"/>
                </a:lnTo>
                <a:lnTo>
                  <a:pt x="801" y="2254"/>
                </a:lnTo>
                <a:lnTo>
                  <a:pt x="809" y="2248"/>
                </a:lnTo>
                <a:lnTo>
                  <a:pt x="819" y="2241"/>
                </a:lnTo>
                <a:lnTo>
                  <a:pt x="829" y="2233"/>
                </a:lnTo>
                <a:lnTo>
                  <a:pt x="841" y="2223"/>
                </a:lnTo>
                <a:lnTo>
                  <a:pt x="856" y="2211"/>
                </a:lnTo>
                <a:lnTo>
                  <a:pt x="874" y="2196"/>
                </a:lnTo>
                <a:lnTo>
                  <a:pt x="893" y="2188"/>
                </a:lnTo>
                <a:lnTo>
                  <a:pt x="909" y="2184"/>
                </a:lnTo>
                <a:lnTo>
                  <a:pt x="925" y="2185"/>
                </a:lnTo>
                <a:lnTo>
                  <a:pt x="938" y="2188"/>
                </a:lnTo>
                <a:lnTo>
                  <a:pt x="950" y="2193"/>
                </a:lnTo>
                <a:lnTo>
                  <a:pt x="960" y="2202"/>
                </a:lnTo>
                <a:lnTo>
                  <a:pt x="968" y="2210"/>
                </a:lnTo>
                <a:lnTo>
                  <a:pt x="973" y="2219"/>
                </a:lnTo>
                <a:lnTo>
                  <a:pt x="974" y="2225"/>
                </a:lnTo>
                <a:lnTo>
                  <a:pt x="974" y="2240"/>
                </a:lnTo>
                <a:lnTo>
                  <a:pt x="973" y="2247"/>
                </a:lnTo>
                <a:lnTo>
                  <a:pt x="970" y="2254"/>
                </a:lnTo>
                <a:lnTo>
                  <a:pt x="966" y="2259"/>
                </a:lnTo>
                <a:lnTo>
                  <a:pt x="958" y="2262"/>
                </a:lnTo>
                <a:lnTo>
                  <a:pt x="948" y="2262"/>
                </a:lnTo>
                <a:lnTo>
                  <a:pt x="937" y="2259"/>
                </a:lnTo>
                <a:lnTo>
                  <a:pt x="928" y="2254"/>
                </a:lnTo>
                <a:lnTo>
                  <a:pt x="921" y="2248"/>
                </a:lnTo>
                <a:lnTo>
                  <a:pt x="915" y="2240"/>
                </a:lnTo>
                <a:lnTo>
                  <a:pt x="914" y="2229"/>
                </a:lnTo>
                <a:lnTo>
                  <a:pt x="915" y="2219"/>
                </a:lnTo>
                <a:lnTo>
                  <a:pt x="904" y="2228"/>
                </a:lnTo>
                <a:lnTo>
                  <a:pt x="895" y="2240"/>
                </a:lnTo>
                <a:lnTo>
                  <a:pt x="889" y="2252"/>
                </a:lnTo>
                <a:lnTo>
                  <a:pt x="885" y="2266"/>
                </a:lnTo>
                <a:lnTo>
                  <a:pt x="884" y="2279"/>
                </a:lnTo>
                <a:lnTo>
                  <a:pt x="886" y="2290"/>
                </a:lnTo>
                <a:lnTo>
                  <a:pt x="893" y="2297"/>
                </a:lnTo>
                <a:lnTo>
                  <a:pt x="901" y="2305"/>
                </a:lnTo>
                <a:lnTo>
                  <a:pt x="911" y="2311"/>
                </a:lnTo>
                <a:lnTo>
                  <a:pt x="923" y="2317"/>
                </a:lnTo>
                <a:lnTo>
                  <a:pt x="936" y="2323"/>
                </a:lnTo>
                <a:lnTo>
                  <a:pt x="943" y="2328"/>
                </a:lnTo>
                <a:lnTo>
                  <a:pt x="948" y="2333"/>
                </a:lnTo>
                <a:lnTo>
                  <a:pt x="953" y="2336"/>
                </a:lnTo>
                <a:lnTo>
                  <a:pt x="959" y="2338"/>
                </a:lnTo>
                <a:lnTo>
                  <a:pt x="968" y="2339"/>
                </a:lnTo>
                <a:lnTo>
                  <a:pt x="981" y="2341"/>
                </a:lnTo>
                <a:lnTo>
                  <a:pt x="984" y="2332"/>
                </a:lnTo>
                <a:lnTo>
                  <a:pt x="986" y="2323"/>
                </a:lnTo>
                <a:lnTo>
                  <a:pt x="989" y="2313"/>
                </a:lnTo>
                <a:lnTo>
                  <a:pt x="997" y="2297"/>
                </a:lnTo>
                <a:lnTo>
                  <a:pt x="1002" y="2279"/>
                </a:lnTo>
                <a:lnTo>
                  <a:pt x="1002" y="2260"/>
                </a:lnTo>
                <a:lnTo>
                  <a:pt x="1001" y="2240"/>
                </a:lnTo>
                <a:lnTo>
                  <a:pt x="996" y="2221"/>
                </a:lnTo>
                <a:lnTo>
                  <a:pt x="989" y="2202"/>
                </a:lnTo>
                <a:lnTo>
                  <a:pt x="980" y="2185"/>
                </a:lnTo>
                <a:lnTo>
                  <a:pt x="968" y="2169"/>
                </a:lnTo>
                <a:lnTo>
                  <a:pt x="956" y="2155"/>
                </a:lnTo>
                <a:lnTo>
                  <a:pt x="941" y="2144"/>
                </a:lnTo>
                <a:lnTo>
                  <a:pt x="926" y="2137"/>
                </a:lnTo>
                <a:close/>
                <a:moveTo>
                  <a:pt x="709" y="2075"/>
                </a:moveTo>
                <a:lnTo>
                  <a:pt x="602" y="2082"/>
                </a:lnTo>
                <a:lnTo>
                  <a:pt x="602" y="2090"/>
                </a:lnTo>
                <a:lnTo>
                  <a:pt x="627" y="2181"/>
                </a:lnTo>
                <a:lnTo>
                  <a:pt x="631" y="2179"/>
                </a:lnTo>
                <a:lnTo>
                  <a:pt x="637" y="2176"/>
                </a:lnTo>
                <a:lnTo>
                  <a:pt x="641" y="2174"/>
                </a:lnTo>
                <a:lnTo>
                  <a:pt x="645" y="2173"/>
                </a:lnTo>
                <a:lnTo>
                  <a:pt x="651" y="2169"/>
                </a:lnTo>
                <a:lnTo>
                  <a:pt x="659" y="2165"/>
                </a:lnTo>
                <a:lnTo>
                  <a:pt x="669" y="2158"/>
                </a:lnTo>
                <a:lnTo>
                  <a:pt x="681" y="2151"/>
                </a:lnTo>
                <a:lnTo>
                  <a:pt x="693" y="2141"/>
                </a:lnTo>
                <a:lnTo>
                  <a:pt x="706" y="2130"/>
                </a:lnTo>
                <a:lnTo>
                  <a:pt x="717" y="2118"/>
                </a:lnTo>
                <a:lnTo>
                  <a:pt x="728" y="2104"/>
                </a:lnTo>
                <a:lnTo>
                  <a:pt x="736" y="2090"/>
                </a:lnTo>
                <a:lnTo>
                  <a:pt x="742" y="2075"/>
                </a:lnTo>
                <a:lnTo>
                  <a:pt x="709" y="2075"/>
                </a:lnTo>
                <a:close/>
                <a:moveTo>
                  <a:pt x="833" y="2000"/>
                </a:moveTo>
                <a:lnTo>
                  <a:pt x="818" y="2001"/>
                </a:lnTo>
                <a:lnTo>
                  <a:pt x="805" y="2005"/>
                </a:lnTo>
                <a:lnTo>
                  <a:pt x="794" y="2015"/>
                </a:lnTo>
                <a:lnTo>
                  <a:pt x="783" y="2029"/>
                </a:lnTo>
                <a:lnTo>
                  <a:pt x="778" y="2042"/>
                </a:lnTo>
                <a:lnTo>
                  <a:pt x="776" y="2057"/>
                </a:lnTo>
                <a:lnTo>
                  <a:pt x="777" y="2072"/>
                </a:lnTo>
                <a:lnTo>
                  <a:pt x="781" y="2088"/>
                </a:lnTo>
                <a:lnTo>
                  <a:pt x="786" y="2103"/>
                </a:lnTo>
                <a:lnTo>
                  <a:pt x="793" y="2118"/>
                </a:lnTo>
                <a:lnTo>
                  <a:pt x="800" y="2130"/>
                </a:lnTo>
                <a:lnTo>
                  <a:pt x="808" y="2138"/>
                </a:lnTo>
                <a:lnTo>
                  <a:pt x="816" y="2143"/>
                </a:lnTo>
                <a:lnTo>
                  <a:pt x="828" y="2145"/>
                </a:lnTo>
                <a:lnTo>
                  <a:pt x="842" y="2144"/>
                </a:lnTo>
                <a:lnTo>
                  <a:pt x="857" y="2141"/>
                </a:lnTo>
                <a:lnTo>
                  <a:pt x="872" y="2136"/>
                </a:lnTo>
                <a:lnTo>
                  <a:pt x="886" y="2128"/>
                </a:lnTo>
                <a:lnTo>
                  <a:pt x="898" y="2118"/>
                </a:lnTo>
                <a:lnTo>
                  <a:pt x="907" y="2105"/>
                </a:lnTo>
                <a:lnTo>
                  <a:pt x="912" y="2092"/>
                </a:lnTo>
                <a:lnTo>
                  <a:pt x="913" y="2077"/>
                </a:lnTo>
                <a:lnTo>
                  <a:pt x="911" y="2062"/>
                </a:lnTo>
                <a:lnTo>
                  <a:pt x="907" y="2048"/>
                </a:lnTo>
                <a:lnTo>
                  <a:pt x="900" y="2033"/>
                </a:lnTo>
                <a:lnTo>
                  <a:pt x="891" y="2021"/>
                </a:lnTo>
                <a:lnTo>
                  <a:pt x="879" y="2012"/>
                </a:lnTo>
                <a:lnTo>
                  <a:pt x="866" y="2006"/>
                </a:lnTo>
                <a:lnTo>
                  <a:pt x="849" y="2002"/>
                </a:lnTo>
                <a:lnTo>
                  <a:pt x="833" y="2000"/>
                </a:lnTo>
                <a:close/>
                <a:moveTo>
                  <a:pt x="977" y="1980"/>
                </a:moveTo>
                <a:lnTo>
                  <a:pt x="970" y="1982"/>
                </a:lnTo>
                <a:lnTo>
                  <a:pt x="965" y="1986"/>
                </a:lnTo>
                <a:lnTo>
                  <a:pt x="963" y="1990"/>
                </a:lnTo>
                <a:lnTo>
                  <a:pt x="961" y="1996"/>
                </a:lnTo>
                <a:lnTo>
                  <a:pt x="961" y="2004"/>
                </a:lnTo>
                <a:lnTo>
                  <a:pt x="962" y="2010"/>
                </a:lnTo>
                <a:lnTo>
                  <a:pt x="966" y="2017"/>
                </a:lnTo>
                <a:lnTo>
                  <a:pt x="973" y="2021"/>
                </a:lnTo>
                <a:lnTo>
                  <a:pt x="983" y="2023"/>
                </a:lnTo>
                <a:lnTo>
                  <a:pt x="991" y="2022"/>
                </a:lnTo>
                <a:lnTo>
                  <a:pt x="999" y="2018"/>
                </a:lnTo>
                <a:lnTo>
                  <a:pt x="1003" y="2013"/>
                </a:lnTo>
                <a:lnTo>
                  <a:pt x="1006" y="2006"/>
                </a:lnTo>
                <a:lnTo>
                  <a:pt x="1006" y="1998"/>
                </a:lnTo>
                <a:lnTo>
                  <a:pt x="1003" y="1992"/>
                </a:lnTo>
                <a:lnTo>
                  <a:pt x="998" y="1987"/>
                </a:lnTo>
                <a:lnTo>
                  <a:pt x="991" y="1982"/>
                </a:lnTo>
                <a:lnTo>
                  <a:pt x="984" y="1980"/>
                </a:lnTo>
                <a:lnTo>
                  <a:pt x="977" y="1980"/>
                </a:lnTo>
                <a:close/>
                <a:moveTo>
                  <a:pt x="628" y="1971"/>
                </a:moveTo>
                <a:lnTo>
                  <a:pt x="603" y="1981"/>
                </a:lnTo>
                <a:lnTo>
                  <a:pt x="576" y="1988"/>
                </a:lnTo>
                <a:lnTo>
                  <a:pt x="546" y="1996"/>
                </a:lnTo>
                <a:lnTo>
                  <a:pt x="516" y="2004"/>
                </a:lnTo>
                <a:lnTo>
                  <a:pt x="486" y="2010"/>
                </a:lnTo>
                <a:lnTo>
                  <a:pt x="455" y="2017"/>
                </a:lnTo>
                <a:lnTo>
                  <a:pt x="424" y="2024"/>
                </a:lnTo>
                <a:lnTo>
                  <a:pt x="395" y="2031"/>
                </a:lnTo>
                <a:lnTo>
                  <a:pt x="367" y="2037"/>
                </a:lnTo>
                <a:lnTo>
                  <a:pt x="341" y="2045"/>
                </a:lnTo>
                <a:lnTo>
                  <a:pt x="318" y="2053"/>
                </a:lnTo>
                <a:lnTo>
                  <a:pt x="299" y="2062"/>
                </a:lnTo>
                <a:lnTo>
                  <a:pt x="283" y="2072"/>
                </a:lnTo>
                <a:lnTo>
                  <a:pt x="271" y="2082"/>
                </a:lnTo>
                <a:lnTo>
                  <a:pt x="265" y="2094"/>
                </a:lnTo>
                <a:lnTo>
                  <a:pt x="262" y="2107"/>
                </a:lnTo>
                <a:lnTo>
                  <a:pt x="261" y="2121"/>
                </a:lnTo>
                <a:lnTo>
                  <a:pt x="262" y="2136"/>
                </a:lnTo>
                <a:lnTo>
                  <a:pt x="264" y="2150"/>
                </a:lnTo>
                <a:lnTo>
                  <a:pt x="269" y="2163"/>
                </a:lnTo>
                <a:lnTo>
                  <a:pt x="274" y="2174"/>
                </a:lnTo>
                <a:lnTo>
                  <a:pt x="280" y="2181"/>
                </a:lnTo>
                <a:lnTo>
                  <a:pt x="289" y="2185"/>
                </a:lnTo>
                <a:lnTo>
                  <a:pt x="298" y="2188"/>
                </a:lnTo>
                <a:lnTo>
                  <a:pt x="310" y="2189"/>
                </a:lnTo>
                <a:lnTo>
                  <a:pt x="322" y="2188"/>
                </a:lnTo>
                <a:lnTo>
                  <a:pt x="334" y="2185"/>
                </a:lnTo>
                <a:lnTo>
                  <a:pt x="346" y="2179"/>
                </a:lnTo>
                <a:lnTo>
                  <a:pt x="355" y="2170"/>
                </a:lnTo>
                <a:lnTo>
                  <a:pt x="363" y="2158"/>
                </a:lnTo>
                <a:lnTo>
                  <a:pt x="346" y="2160"/>
                </a:lnTo>
                <a:lnTo>
                  <a:pt x="332" y="2160"/>
                </a:lnTo>
                <a:lnTo>
                  <a:pt x="320" y="2157"/>
                </a:lnTo>
                <a:lnTo>
                  <a:pt x="312" y="2151"/>
                </a:lnTo>
                <a:lnTo>
                  <a:pt x="305" y="2144"/>
                </a:lnTo>
                <a:lnTo>
                  <a:pt x="302" y="2136"/>
                </a:lnTo>
                <a:lnTo>
                  <a:pt x="300" y="2126"/>
                </a:lnTo>
                <a:lnTo>
                  <a:pt x="302" y="2113"/>
                </a:lnTo>
                <a:lnTo>
                  <a:pt x="309" y="2101"/>
                </a:lnTo>
                <a:lnTo>
                  <a:pt x="320" y="2092"/>
                </a:lnTo>
                <a:lnTo>
                  <a:pt x="335" y="2086"/>
                </a:lnTo>
                <a:lnTo>
                  <a:pt x="355" y="2082"/>
                </a:lnTo>
                <a:lnTo>
                  <a:pt x="366" y="2084"/>
                </a:lnTo>
                <a:lnTo>
                  <a:pt x="377" y="2089"/>
                </a:lnTo>
                <a:lnTo>
                  <a:pt x="386" y="2099"/>
                </a:lnTo>
                <a:lnTo>
                  <a:pt x="393" y="2112"/>
                </a:lnTo>
                <a:lnTo>
                  <a:pt x="400" y="2127"/>
                </a:lnTo>
                <a:lnTo>
                  <a:pt x="405" y="2145"/>
                </a:lnTo>
                <a:lnTo>
                  <a:pt x="410" y="2163"/>
                </a:lnTo>
                <a:lnTo>
                  <a:pt x="411" y="2184"/>
                </a:lnTo>
                <a:lnTo>
                  <a:pt x="412" y="2204"/>
                </a:lnTo>
                <a:lnTo>
                  <a:pt x="413" y="2205"/>
                </a:lnTo>
                <a:lnTo>
                  <a:pt x="415" y="2205"/>
                </a:lnTo>
                <a:lnTo>
                  <a:pt x="419" y="2203"/>
                </a:lnTo>
                <a:lnTo>
                  <a:pt x="424" y="2202"/>
                </a:lnTo>
                <a:lnTo>
                  <a:pt x="431" y="2201"/>
                </a:lnTo>
                <a:lnTo>
                  <a:pt x="440" y="2201"/>
                </a:lnTo>
                <a:lnTo>
                  <a:pt x="450" y="2202"/>
                </a:lnTo>
                <a:lnTo>
                  <a:pt x="463" y="2205"/>
                </a:lnTo>
                <a:lnTo>
                  <a:pt x="477" y="2211"/>
                </a:lnTo>
                <a:lnTo>
                  <a:pt x="495" y="2219"/>
                </a:lnTo>
                <a:lnTo>
                  <a:pt x="487" y="2203"/>
                </a:lnTo>
                <a:lnTo>
                  <a:pt x="472" y="2173"/>
                </a:lnTo>
                <a:lnTo>
                  <a:pt x="467" y="2158"/>
                </a:lnTo>
                <a:lnTo>
                  <a:pt x="466" y="2144"/>
                </a:lnTo>
                <a:lnTo>
                  <a:pt x="466" y="2130"/>
                </a:lnTo>
                <a:lnTo>
                  <a:pt x="472" y="2117"/>
                </a:lnTo>
                <a:lnTo>
                  <a:pt x="474" y="2117"/>
                </a:lnTo>
                <a:lnTo>
                  <a:pt x="480" y="2119"/>
                </a:lnTo>
                <a:lnTo>
                  <a:pt x="490" y="2121"/>
                </a:lnTo>
                <a:lnTo>
                  <a:pt x="502" y="2126"/>
                </a:lnTo>
                <a:lnTo>
                  <a:pt x="516" y="2135"/>
                </a:lnTo>
                <a:lnTo>
                  <a:pt x="532" y="2146"/>
                </a:lnTo>
                <a:lnTo>
                  <a:pt x="546" y="2161"/>
                </a:lnTo>
                <a:lnTo>
                  <a:pt x="561" y="2181"/>
                </a:lnTo>
                <a:lnTo>
                  <a:pt x="559" y="2156"/>
                </a:lnTo>
                <a:lnTo>
                  <a:pt x="560" y="2133"/>
                </a:lnTo>
                <a:lnTo>
                  <a:pt x="564" y="2114"/>
                </a:lnTo>
                <a:lnTo>
                  <a:pt x="568" y="2097"/>
                </a:lnTo>
                <a:lnTo>
                  <a:pt x="575" y="2082"/>
                </a:lnTo>
                <a:lnTo>
                  <a:pt x="582" y="2069"/>
                </a:lnTo>
                <a:lnTo>
                  <a:pt x="589" y="2056"/>
                </a:lnTo>
                <a:lnTo>
                  <a:pt x="597" y="2044"/>
                </a:lnTo>
                <a:lnTo>
                  <a:pt x="606" y="2031"/>
                </a:lnTo>
                <a:lnTo>
                  <a:pt x="613" y="2019"/>
                </a:lnTo>
                <a:lnTo>
                  <a:pt x="619" y="2005"/>
                </a:lnTo>
                <a:lnTo>
                  <a:pt x="624" y="1989"/>
                </a:lnTo>
                <a:lnTo>
                  <a:pt x="628" y="1971"/>
                </a:lnTo>
                <a:close/>
                <a:moveTo>
                  <a:pt x="909" y="1961"/>
                </a:moveTo>
                <a:lnTo>
                  <a:pt x="904" y="1963"/>
                </a:lnTo>
                <a:lnTo>
                  <a:pt x="899" y="1968"/>
                </a:lnTo>
                <a:lnTo>
                  <a:pt x="896" y="1976"/>
                </a:lnTo>
                <a:lnTo>
                  <a:pt x="897" y="1985"/>
                </a:lnTo>
                <a:lnTo>
                  <a:pt x="901" y="1993"/>
                </a:lnTo>
                <a:lnTo>
                  <a:pt x="906" y="1998"/>
                </a:lnTo>
                <a:lnTo>
                  <a:pt x="913" y="2002"/>
                </a:lnTo>
                <a:lnTo>
                  <a:pt x="922" y="2003"/>
                </a:lnTo>
                <a:lnTo>
                  <a:pt x="929" y="2001"/>
                </a:lnTo>
                <a:lnTo>
                  <a:pt x="936" y="1996"/>
                </a:lnTo>
                <a:lnTo>
                  <a:pt x="939" y="1990"/>
                </a:lnTo>
                <a:lnTo>
                  <a:pt x="940" y="1983"/>
                </a:lnTo>
                <a:lnTo>
                  <a:pt x="938" y="1976"/>
                </a:lnTo>
                <a:lnTo>
                  <a:pt x="935" y="1969"/>
                </a:lnTo>
                <a:lnTo>
                  <a:pt x="928" y="1965"/>
                </a:lnTo>
                <a:lnTo>
                  <a:pt x="923" y="1962"/>
                </a:lnTo>
                <a:lnTo>
                  <a:pt x="915" y="1961"/>
                </a:lnTo>
                <a:lnTo>
                  <a:pt x="909" y="1961"/>
                </a:lnTo>
                <a:close/>
                <a:moveTo>
                  <a:pt x="840" y="1936"/>
                </a:moveTo>
                <a:lnTo>
                  <a:pt x="833" y="1938"/>
                </a:lnTo>
                <a:lnTo>
                  <a:pt x="828" y="1942"/>
                </a:lnTo>
                <a:lnTo>
                  <a:pt x="827" y="1949"/>
                </a:lnTo>
                <a:lnTo>
                  <a:pt x="827" y="1956"/>
                </a:lnTo>
                <a:lnTo>
                  <a:pt x="828" y="1963"/>
                </a:lnTo>
                <a:lnTo>
                  <a:pt x="832" y="1967"/>
                </a:lnTo>
                <a:lnTo>
                  <a:pt x="839" y="1970"/>
                </a:lnTo>
                <a:lnTo>
                  <a:pt x="848" y="1971"/>
                </a:lnTo>
                <a:lnTo>
                  <a:pt x="855" y="1970"/>
                </a:lnTo>
                <a:lnTo>
                  <a:pt x="860" y="1969"/>
                </a:lnTo>
                <a:lnTo>
                  <a:pt x="863" y="1967"/>
                </a:lnTo>
                <a:lnTo>
                  <a:pt x="867" y="1965"/>
                </a:lnTo>
                <a:lnTo>
                  <a:pt x="870" y="1960"/>
                </a:lnTo>
                <a:lnTo>
                  <a:pt x="871" y="1953"/>
                </a:lnTo>
                <a:lnTo>
                  <a:pt x="869" y="1945"/>
                </a:lnTo>
                <a:lnTo>
                  <a:pt x="865" y="1941"/>
                </a:lnTo>
                <a:lnTo>
                  <a:pt x="861" y="1938"/>
                </a:lnTo>
                <a:lnTo>
                  <a:pt x="854" y="1937"/>
                </a:lnTo>
                <a:lnTo>
                  <a:pt x="848" y="1936"/>
                </a:lnTo>
                <a:lnTo>
                  <a:pt x="840" y="1936"/>
                </a:lnTo>
                <a:close/>
                <a:moveTo>
                  <a:pt x="727" y="1851"/>
                </a:moveTo>
                <a:lnTo>
                  <a:pt x="716" y="1853"/>
                </a:lnTo>
                <a:lnTo>
                  <a:pt x="707" y="1856"/>
                </a:lnTo>
                <a:lnTo>
                  <a:pt x="701" y="1861"/>
                </a:lnTo>
                <a:lnTo>
                  <a:pt x="694" y="1873"/>
                </a:lnTo>
                <a:lnTo>
                  <a:pt x="687" y="1888"/>
                </a:lnTo>
                <a:lnTo>
                  <a:pt x="681" y="1904"/>
                </a:lnTo>
                <a:lnTo>
                  <a:pt x="670" y="1941"/>
                </a:lnTo>
                <a:lnTo>
                  <a:pt x="665" y="1960"/>
                </a:lnTo>
                <a:lnTo>
                  <a:pt x="662" y="1979"/>
                </a:lnTo>
                <a:lnTo>
                  <a:pt x="659" y="1997"/>
                </a:lnTo>
                <a:lnTo>
                  <a:pt x="657" y="2012"/>
                </a:lnTo>
                <a:lnTo>
                  <a:pt x="655" y="2026"/>
                </a:lnTo>
                <a:lnTo>
                  <a:pt x="656" y="2036"/>
                </a:lnTo>
                <a:lnTo>
                  <a:pt x="657" y="2042"/>
                </a:lnTo>
                <a:lnTo>
                  <a:pt x="660" y="2044"/>
                </a:lnTo>
                <a:lnTo>
                  <a:pt x="674" y="2041"/>
                </a:lnTo>
                <a:lnTo>
                  <a:pt x="690" y="2034"/>
                </a:lnTo>
                <a:lnTo>
                  <a:pt x="706" y="2025"/>
                </a:lnTo>
                <a:lnTo>
                  <a:pt x="721" y="2013"/>
                </a:lnTo>
                <a:lnTo>
                  <a:pt x="736" y="1998"/>
                </a:lnTo>
                <a:lnTo>
                  <a:pt x="750" y="1983"/>
                </a:lnTo>
                <a:lnTo>
                  <a:pt x="762" y="1966"/>
                </a:lnTo>
                <a:lnTo>
                  <a:pt x="773" y="1950"/>
                </a:lnTo>
                <a:lnTo>
                  <a:pt x="781" y="1933"/>
                </a:lnTo>
                <a:lnTo>
                  <a:pt x="787" y="1917"/>
                </a:lnTo>
                <a:lnTo>
                  <a:pt x="789" y="1902"/>
                </a:lnTo>
                <a:lnTo>
                  <a:pt x="788" y="1889"/>
                </a:lnTo>
                <a:lnTo>
                  <a:pt x="783" y="1877"/>
                </a:lnTo>
                <a:lnTo>
                  <a:pt x="775" y="1867"/>
                </a:lnTo>
                <a:lnTo>
                  <a:pt x="764" y="1860"/>
                </a:lnTo>
                <a:lnTo>
                  <a:pt x="751" y="1855"/>
                </a:lnTo>
                <a:lnTo>
                  <a:pt x="740" y="1852"/>
                </a:lnTo>
                <a:lnTo>
                  <a:pt x="727" y="1851"/>
                </a:lnTo>
                <a:close/>
                <a:moveTo>
                  <a:pt x="893" y="1824"/>
                </a:moveTo>
                <a:lnTo>
                  <a:pt x="886" y="1825"/>
                </a:lnTo>
                <a:lnTo>
                  <a:pt x="880" y="1828"/>
                </a:lnTo>
                <a:lnTo>
                  <a:pt x="874" y="1831"/>
                </a:lnTo>
                <a:lnTo>
                  <a:pt x="870" y="1838"/>
                </a:lnTo>
                <a:lnTo>
                  <a:pt x="865" y="1847"/>
                </a:lnTo>
                <a:lnTo>
                  <a:pt x="861" y="1858"/>
                </a:lnTo>
                <a:lnTo>
                  <a:pt x="860" y="1868"/>
                </a:lnTo>
                <a:lnTo>
                  <a:pt x="862" y="1877"/>
                </a:lnTo>
                <a:lnTo>
                  <a:pt x="870" y="1887"/>
                </a:lnTo>
                <a:lnTo>
                  <a:pt x="881" y="1898"/>
                </a:lnTo>
                <a:lnTo>
                  <a:pt x="895" y="1909"/>
                </a:lnTo>
                <a:lnTo>
                  <a:pt x="914" y="1919"/>
                </a:lnTo>
                <a:lnTo>
                  <a:pt x="934" y="1929"/>
                </a:lnTo>
                <a:lnTo>
                  <a:pt x="956" y="1938"/>
                </a:lnTo>
                <a:lnTo>
                  <a:pt x="980" y="1944"/>
                </a:lnTo>
                <a:lnTo>
                  <a:pt x="994" y="1947"/>
                </a:lnTo>
                <a:lnTo>
                  <a:pt x="1006" y="1948"/>
                </a:lnTo>
                <a:lnTo>
                  <a:pt x="1014" y="1946"/>
                </a:lnTo>
                <a:lnTo>
                  <a:pt x="1020" y="1943"/>
                </a:lnTo>
                <a:lnTo>
                  <a:pt x="1024" y="1938"/>
                </a:lnTo>
                <a:lnTo>
                  <a:pt x="1025" y="1934"/>
                </a:lnTo>
                <a:lnTo>
                  <a:pt x="1025" y="1929"/>
                </a:lnTo>
                <a:lnTo>
                  <a:pt x="1024" y="1925"/>
                </a:lnTo>
                <a:lnTo>
                  <a:pt x="1024" y="1922"/>
                </a:lnTo>
                <a:lnTo>
                  <a:pt x="1023" y="1920"/>
                </a:lnTo>
                <a:lnTo>
                  <a:pt x="1015" y="1913"/>
                </a:lnTo>
                <a:lnTo>
                  <a:pt x="1003" y="1908"/>
                </a:lnTo>
                <a:lnTo>
                  <a:pt x="989" y="1904"/>
                </a:lnTo>
                <a:lnTo>
                  <a:pt x="972" y="1900"/>
                </a:lnTo>
                <a:lnTo>
                  <a:pt x="955" y="1896"/>
                </a:lnTo>
                <a:lnTo>
                  <a:pt x="939" y="1892"/>
                </a:lnTo>
                <a:lnTo>
                  <a:pt x="926" y="1889"/>
                </a:lnTo>
                <a:lnTo>
                  <a:pt x="915" y="1884"/>
                </a:lnTo>
                <a:lnTo>
                  <a:pt x="909" y="1878"/>
                </a:lnTo>
                <a:lnTo>
                  <a:pt x="905" y="1871"/>
                </a:lnTo>
                <a:lnTo>
                  <a:pt x="904" y="1861"/>
                </a:lnTo>
                <a:lnTo>
                  <a:pt x="905" y="1853"/>
                </a:lnTo>
                <a:lnTo>
                  <a:pt x="907" y="1845"/>
                </a:lnTo>
                <a:lnTo>
                  <a:pt x="908" y="1837"/>
                </a:lnTo>
                <a:lnTo>
                  <a:pt x="907" y="1831"/>
                </a:lnTo>
                <a:lnTo>
                  <a:pt x="904" y="1827"/>
                </a:lnTo>
                <a:lnTo>
                  <a:pt x="899" y="1824"/>
                </a:lnTo>
                <a:lnTo>
                  <a:pt x="893" y="1824"/>
                </a:lnTo>
                <a:close/>
                <a:moveTo>
                  <a:pt x="740" y="1762"/>
                </a:moveTo>
                <a:lnTo>
                  <a:pt x="727" y="1764"/>
                </a:lnTo>
                <a:lnTo>
                  <a:pt x="714" y="1767"/>
                </a:lnTo>
                <a:lnTo>
                  <a:pt x="701" y="1770"/>
                </a:lnTo>
                <a:lnTo>
                  <a:pt x="677" y="1781"/>
                </a:lnTo>
                <a:lnTo>
                  <a:pt x="664" y="1790"/>
                </a:lnTo>
                <a:lnTo>
                  <a:pt x="652" y="1797"/>
                </a:lnTo>
                <a:lnTo>
                  <a:pt x="639" y="1806"/>
                </a:lnTo>
                <a:lnTo>
                  <a:pt x="629" y="1814"/>
                </a:lnTo>
                <a:lnTo>
                  <a:pt x="620" y="1821"/>
                </a:lnTo>
                <a:lnTo>
                  <a:pt x="615" y="1827"/>
                </a:lnTo>
                <a:lnTo>
                  <a:pt x="609" y="1835"/>
                </a:lnTo>
                <a:lnTo>
                  <a:pt x="606" y="1844"/>
                </a:lnTo>
                <a:lnTo>
                  <a:pt x="604" y="1852"/>
                </a:lnTo>
                <a:lnTo>
                  <a:pt x="602" y="1861"/>
                </a:lnTo>
                <a:lnTo>
                  <a:pt x="619" y="1854"/>
                </a:lnTo>
                <a:lnTo>
                  <a:pt x="630" y="1849"/>
                </a:lnTo>
                <a:lnTo>
                  <a:pt x="644" y="1844"/>
                </a:lnTo>
                <a:lnTo>
                  <a:pt x="661" y="1838"/>
                </a:lnTo>
                <a:lnTo>
                  <a:pt x="679" y="1833"/>
                </a:lnTo>
                <a:lnTo>
                  <a:pt x="698" y="1828"/>
                </a:lnTo>
                <a:lnTo>
                  <a:pt x="719" y="1824"/>
                </a:lnTo>
                <a:lnTo>
                  <a:pt x="740" y="1822"/>
                </a:lnTo>
                <a:lnTo>
                  <a:pt x="762" y="1822"/>
                </a:lnTo>
                <a:lnTo>
                  <a:pt x="783" y="1823"/>
                </a:lnTo>
                <a:lnTo>
                  <a:pt x="781" y="1812"/>
                </a:lnTo>
                <a:lnTo>
                  <a:pt x="778" y="1800"/>
                </a:lnTo>
                <a:lnTo>
                  <a:pt x="775" y="1789"/>
                </a:lnTo>
                <a:lnTo>
                  <a:pt x="773" y="1779"/>
                </a:lnTo>
                <a:lnTo>
                  <a:pt x="767" y="1770"/>
                </a:lnTo>
                <a:lnTo>
                  <a:pt x="761" y="1766"/>
                </a:lnTo>
                <a:lnTo>
                  <a:pt x="751" y="1763"/>
                </a:lnTo>
                <a:lnTo>
                  <a:pt x="740" y="1762"/>
                </a:lnTo>
                <a:close/>
                <a:moveTo>
                  <a:pt x="362" y="1738"/>
                </a:moveTo>
                <a:lnTo>
                  <a:pt x="341" y="1739"/>
                </a:lnTo>
                <a:lnTo>
                  <a:pt x="323" y="1740"/>
                </a:lnTo>
                <a:lnTo>
                  <a:pt x="307" y="1743"/>
                </a:lnTo>
                <a:lnTo>
                  <a:pt x="293" y="1747"/>
                </a:lnTo>
                <a:lnTo>
                  <a:pt x="284" y="1751"/>
                </a:lnTo>
                <a:lnTo>
                  <a:pt x="274" y="1760"/>
                </a:lnTo>
                <a:lnTo>
                  <a:pt x="266" y="1771"/>
                </a:lnTo>
                <a:lnTo>
                  <a:pt x="261" y="1783"/>
                </a:lnTo>
                <a:lnTo>
                  <a:pt x="258" y="1795"/>
                </a:lnTo>
                <a:lnTo>
                  <a:pt x="257" y="1806"/>
                </a:lnTo>
                <a:lnTo>
                  <a:pt x="256" y="1815"/>
                </a:lnTo>
                <a:lnTo>
                  <a:pt x="256" y="1823"/>
                </a:lnTo>
                <a:lnTo>
                  <a:pt x="258" y="1818"/>
                </a:lnTo>
                <a:lnTo>
                  <a:pt x="261" y="1812"/>
                </a:lnTo>
                <a:lnTo>
                  <a:pt x="266" y="1806"/>
                </a:lnTo>
                <a:lnTo>
                  <a:pt x="271" y="1800"/>
                </a:lnTo>
                <a:lnTo>
                  <a:pt x="278" y="1794"/>
                </a:lnTo>
                <a:lnTo>
                  <a:pt x="287" y="1789"/>
                </a:lnTo>
                <a:lnTo>
                  <a:pt x="296" y="1786"/>
                </a:lnTo>
                <a:lnTo>
                  <a:pt x="308" y="1785"/>
                </a:lnTo>
                <a:lnTo>
                  <a:pt x="321" y="1789"/>
                </a:lnTo>
                <a:lnTo>
                  <a:pt x="332" y="1795"/>
                </a:lnTo>
                <a:lnTo>
                  <a:pt x="339" y="1801"/>
                </a:lnTo>
                <a:lnTo>
                  <a:pt x="343" y="1807"/>
                </a:lnTo>
                <a:lnTo>
                  <a:pt x="343" y="1813"/>
                </a:lnTo>
                <a:lnTo>
                  <a:pt x="341" y="1819"/>
                </a:lnTo>
                <a:lnTo>
                  <a:pt x="338" y="1823"/>
                </a:lnTo>
                <a:lnTo>
                  <a:pt x="289" y="1892"/>
                </a:lnTo>
                <a:lnTo>
                  <a:pt x="338" y="1915"/>
                </a:lnTo>
                <a:lnTo>
                  <a:pt x="352" y="1900"/>
                </a:lnTo>
                <a:lnTo>
                  <a:pt x="364" y="1885"/>
                </a:lnTo>
                <a:lnTo>
                  <a:pt x="375" y="1872"/>
                </a:lnTo>
                <a:lnTo>
                  <a:pt x="387" y="1861"/>
                </a:lnTo>
                <a:lnTo>
                  <a:pt x="401" y="1850"/>
                </a:lnTo>
                <a:lnTo>
                  <a:pt x="421" y="1839"/>
                </a:lnTo>
                <a:lnTo>
                  <a:pt x="431" y="1838"/>
                </a:lnTo>
                <a:lnTo>
                  <a:pt x="440" y="1837"/>
                </a:lnTo>
                <a:lnTo>
                  <a:pt x="449" y="1839"/>
                </a:lnTo>
                <a:lnTo>
                  <a:pt x="459" y="1845"/>
                </a:lnTo>
                <a:lnTo>
                  <a:pt x="470" y="1854"/>
                </a:lnTo>
                <a:lnTo>
                  <a:pt x="477" y="1861"/>
                </a:lnTo>
                <a:lnTo>
                  <a:pt x="481" y="1870"/>
                </a:lnTo>
                <a:lnTo>
                  <a:pt x="485" y="1879"/>
                </a:lnTo>
                <a:lnTo>
                  <a:pt x="487" y="1889"/>
                </a:lnTo>
                <a:lnTo>
                  <a:pt x="486" y="1898"/>
                </a:lnTo>
                <a:lnTo>
                  <a:pt x="484" y="1907"/>
                </a:lnTo>
                <a:lnTo>
                  <a:pt x="478" y="1916"/>
                </a:lnTo>
                <a:lnTo>
                  <a:pt x="470" y="1922"/>
                </a:lnTo>
                <a:lnTo>
                  <a:pt x="458" y="1927"/>
                </a:lnTo>
                <a:lnTo>
                  <a:pt x="447" y="1927"/>
                </a:lnTo>
                <a:lnTo>
                  <a:pt x="437" y="1925"/>
                </a:lnTo>
                <a:lnTo>
                  <a:pt x="428" y="1920"/>
                </a:lnTo>
                <a:lnTo>
                  <a:pt x="422" y="1911"/>
                </a:lnTo>
                <a:lnTo>
                  <a:pt x="416" y="1902"/>
                </a:lnTo>
                <a:lnTo>
                  <a:pt x="412" y="1892"/>
                </a:lnTo>
                <a:lnTo>
                  <a:pt x="410" y="1894"/>
                </a:lnTo>
                <a:lnTo>
                  <a:pt x="406" y="1899"/>
                </a:lnTo>
                <a:lnTo>
                  <a:pt x="401" y="1905"/>
                </a:lnTo>
                <a:lnTo>
                  <a:pt x="398" y="1912"/>
                </a:lnTo>
                <a:lnTo>
                  <a:pt x="396" y="1921"/>
                </a:lnTo>
                <a:lnTo>
                  <a:pt x="395" y="1930"/>
                </a:lnTo>
                <a:lnTo>
                  <a:pt x="398" y="1939"/>
                </a:lnTo>
                <a:lnTo>
                  <a:pt x="404" y="1949"/>
                </a:lnTo>
                <a:lnTo>
                  <a:pt x="415" y="1957"/>
                </a:lnTo>
                <a:lnTo>
                  <a:pt x="425" y="1961"/>
                </a:lnTo>
                <a:lnTo>
                  <a:pt x="439" y="1965"/>
                </a:lnTo>
                <a:lnTo>
                  <a:pt x="455" y="1967"/>
                </a:lnTo>
                <a:lnTo>
                  <a:pt x="471" y="1968"/>
                </a:lnTo>
                <a:lnTo>
                  <a:pt x="489" y="1968"/>
                </a:lnTo>
                <a:lnTo>
                  <a:pt x="508" y="1967"/>
                </a:lnTo>
                <a:lnTo>
                  <a:pt x="526" y="1964"/>
                </a:lnTo>
                <a:lnTo>
                  <a:pt x="544" y="1960"/>
                </a:lnTo>
                <a:lnTo>
                  <a:pt x="561" y="1954"/>
                </a:lnTo>
                <a:lnTo>
                  <a:pt x="575" y="1947"/>
                </a:lnTo>
                <a:lnTo>
                  <a:pt x="587" y="1938"/>
                </a:lnTo>
                <a:lnTo>
                  <a:pt x="596" y="1927"/>
                </a:lnTo>
                <a:lnTo>
                  <a:pt x="601" y="1914"/>
                </a:lnTo>
                <a:lnTo>
                  <a:pt x="602" y="1900"/>
                </a:lnTo>
                <a:lnTo>
                  <a:pt x="599" y="1895"/>
                </a:lnTo>
                <a:lnTo>
                  <a:pt x="592" y="1891"/>
                </a:lnTo>
                <a:lnTo>
                  <a:pt x="581" y="1886"/>
                </a:lnTo>
                <a:lnTo>
                  <a:pt x="568" y="1882"/>
                </a:lnTo>
                <a:lnTo>
                  <a:pt x="554" y="1877"/>
                </a:lnTo>
                <a:lnTo>
                  <a:pt x="538" y="1872"/>
                </a:lnTo>
                <a:lnTo>
                  <a:pt x="524" y="1867"/>
                </a:lnTo>
                <a:lnTo>
                  <a:pt x="511" y="1861"/>
                </a:lnTo>
                <a:lnTo>
                  <a:pt x="526" y="1851"/>
                </a:lnTo>
                <a:lnTo>
                  <a:pt x="536" y="1847"/>
                </a:lnTo>
                <a:lnTo>
                  <a:pt x="543" y="1842"/>
                </a:lnTo>
                <a:lnTo>
                  <a:pt x="550" y="1837"/>
                </a:lnTo>
                <a:lnTo>
                  <a:pt x="554" y="1831"/>
                </a:lnTo>
                <a:lnTo>
                  <a:pt x="553" y="1823"/>
                </a:lnTo>
                <a:lnTo>
                  <a:pt x="543" y="1806"/>
                </a:lnTo>
                <a:lnTo>
                  <a:pt x="530" y="1790"/>
                </a:lnTo>
                <a:lnTo>
                  <a:pt x="513" y="1776"/>
                </a:lnTo>
                <a:lnTo>
                  <a:pt x="495" y="1765"/>
                </a:lnTo>
                <a:lnTo>
                  <a:pt x="474" y="1757"/>
                </a:lnTo>
                <a:lnTo>
                  <a:pt x="452" y="1749"/>
                </a:lnTo>
                <a:lnTo>
                  <a:pt x="429" y="1744"/>
                </a:lnTo>
                <a:lnTo>
                  <a:pt x="406" y="1740"/>
                </a:lnTo>
                <a:lnTo>
                  <a:pt x="383" y="1739"/>
                </a:lnTo>
                <a:lnTo>
                  <a:pt x="362" y="1738"/>
                </a:lnTo>
                <a:close/>
                <a:moveTo>
                  <a:pt x="589" y="1671"/>
                </a:moveTo>
                <a:lnTo>
                  <a:pt x="583" y="1674"/>
                </a:lnTo>
                <a:lnTo>
                  <a:pt x="575" y="1680"/>
                </a:lnTo>
                <a:lnTo>
                  <a:pt x="565" y="1686"/>
                </a:lnTo>
                <a:lnTo>
                  <a:pt x="554" y="1694"/>
                </a:lnTo>
                <a:lnTo>
                  <a:pt x="543" y="1702"/>
                </a:lnTo>
                <a:lnTo>
                  <a:pt x="532" y="1710"/>
                </a:lnTo>
                <a:lnTo>
                  <a:pt x="521" y="1718"/>
                </a:lnTo>
                <a:lnTo>
                  <a:pt x="511" y="1724"/>
                </a:lnTo>
                <a:lnTo>
                  <a:pt x="513" y="1727"/>
                </a:lnTo>
                <a:lnTo>
                  <a:pt x="518" y="1733"/>
                </a:lnTo>
                <a:lnTo>
                  <a:pt x="523" y="1740"/>
                </a:lnTo>
                <a:lnTo>
                  <a:pt x="532" y="1747"/>
                </a:lnTo>
                <a:lnTo>
                  <a:pt x="542" y="1755"/>
                </a:lnTo>
                <a:lnTo>
                  <a:pt x="553" y="1762"/>
                </a:lnTo>
                <a:lnTo>
                  <a:pt x="565" y="1768"/>
                </a:lnTo>
                <a:lnTo>
                  <a:pt x="579" y="1772"/>
                </a:lnTo>
                <a:lnTo>
                  <a:pt x="595" y="1773"/>
                </a:lnTo>
                <a:lnTo>
                  <a:pt x="610" y="1770"/>
                </a:lnTo>
                <a:lnTo>
                  <a:pt x="627" y="1762"/>
                </a:lnTo>
                <a:lnTo>
                  <a:pt x="626" y="1760"/>
                </a:lnTo>
                <a:lnTo>
                  <a:pt x="621" y="1743"/>
                </a:lnTo>
                <a:lnTo>
                  <a:pt x="618" y="1731"/>
                </a:lnTo>
                <a:lnTo>
                  <a:pt x="614" y="1718"/>
                </a:lnTo>
                <a:lnTo>
                  <a:pt x="609" y="1705"/>
                </a:lnTo>
                <a:lnTo>
                  <a:pt x="606" y="1692"/>
                </a:lnTo>
                <a:lnTo>
                  <a:pt x="601" y="1682"/>
                </a:lnTo>
                <a:lnTo>
                  <a:pt x="597" y="1674"/>
                </a:lnTo>
                <a:lnTo>
                  <a:pt x="594" y="1671"/>
                </a:lnTo>
                <a:lnTo>
                  <a:pt x="589" y="1671"/>
                </a:lnTo>
                <a:close/>
                <a:moveTo>
                  <a:pt x="915" y="1643"/>
                </a:moveTo>
                <a:lnTo>
                  <a:pt x="907" y="1646"/>
                </a:lnTo>
                <a:lnTo>
                  <a:pt x="902" y="1651"/>
                </a:lnTo>
                <a:lnTo>
                  <a:pt x="898" y="1658"/>
                </a:lnTo>
                <a:lnTo>
                  <a:pt x="897" y="1665"/>
                </a:lnTo>
                <a:lnTo>
                  <a:pt x="898" y="1672"/>
                </a:lnTo>
                <a:lnTo>
                  <a:pt x="901" y="1676"/>
                </a:lnTo>
                <a:lnTo>
                  <a:pt x="906" y="1678"/>
                </a:lnTo>
                <a:lnTo>
                  <a:pt x="916" y="1680"/>
                </a:lnTo>
                <a:lnTo>
                  <a:pt x="929" y="1680"/>
                </a:lnTo>
                <a:lnTo>
                  <a:pt x="944" y="1682"/>
                </a:lnTo>
                <a:lnTo>
                  <a:pt x="960" y="1684"/>
                </a:lnTo>
                <a:lnTo>
                  <a:pt x="976" y="1685"/>
                </a:lnTo>
                <a:lnTo>
                  <a:pt x="990" y="1686"/>
                </a:lnTo>
                <a:lnTo>
                  <a:pt x="985" y="1679"/>
                </a:lnTo>
                <a:lnTo>
                  <a:pt x="981" y="1670"/>
                </a:lnTo>
                <a:lnTo>
                  <a:pt x="976" y="1663"/>
                </a:lnTo>
                <a:lnTo>
                  <a:pt x="970" y="1659"/>
                </a:lnTo>
                <a:lnTo>
                  <a:pt x="964" y="1657"/>
                </a:lnTo>
                <a:lnTo>
                  <a:pt x="956" y="1653"/>
                </a:lnTo>
                <a:lnTo>
                  <a:pt x="946" y="1649"/>
                </a:lnTo>
                <a:lnTo>
                  <a:pt x="935" y="1647"/>
                </a:lnTo>
                <a:lnTo>
                  <a:pt x="925" y="1644"/>
                </a:lnTo>
                <a:lnTo>
                  <a:pt x="915" y="1643"/>
                </a:lnTo>
                <a:close/>
                <a:moveTo>
                  <a:pt x="517" y="1641"/>
                </a:moveTo>
                <a:lnTo>
                  <a:pt x="508" y="1641"/>
                </a:lnTo>
                <a:lnTo>
                  <a:pt x="496" y="1641"/>
                </a:lnTo>
                <a:lnTo>
                  <a:pt x="479" y="1642"/>
                </a:lnTo>
                <a:lnTo>
                  <a:pt x="461" y="1643"/>
                </a:lnTo>
                <a:lnTo>
                  <a:pt x="441" y="1645"/>
                </a:lnTo>
                <a:lnTo>
                  <a:pt x="402" y="1647"/>
                </a:lnTo>
                <a:lnTo>
                  <a:pt x="385" y="1647"/>
                </a:lnTo>
                <a:lnTo>
                  <a:pt x="371" y="1648"/>
                </a:lnTo>
                <a:lnTo>
                  <a:pt x="383" y="1659"/>
                </a:lnTo>
                <a:lnTo>
                  <a:pt x="392" y="1667"/>
                </a:lnTo>
                <a:lnTo>
                  <a:pt x="403" y="1674"/>
                </a:lnTo>
                <a:lnTo>
                  <a:pt x="415" y="1684"/>
                </a:lnTo>
                <a:lnTo>
                  <a:pt x="427" y="1691"/>
                </a:lnTo>
                <a:lnTo>
                  <a:pt x="438" y="1699"/>
                </a:lnTo>
                <a:lnTo>
                  <a:pt x="449" y="1706"/>
                </a:lnTo>
                <a:lnTo>
                  <a:pt x="457" y="1710"/>
                </a:lnTo>
                <a:lnTo>
                  <a:pt x="466" y="1707"/>
                </a:lnTo>
                <a:lnTo>
                  <a:pt x="477" y="1704"/>
                </a:lnTo>
                <a:lnTo>
                  <a:pt x="488" y="1698"/>
                </a:lnTo>
                <a:lnTo>
                  <a:pt x="499" y="1689"/>
                </a:lnTo>
                <a:lnTo>
                  <a:pt x="506" y="1672"/>
                </a:lnTo>
                <a:lnTo>
                  <a:pt x="510" y="1663"/>
                </a:lnTo>
                <a:lnTo>
                  <a:pt x="514" y="1654"/>
                </a:lnTo>
                <a:lnTo>
                  <a:pt x="517" y="1647"/>
                </a:lnTo>
                <a:lnTo>
                  <a:pt x="519" y="1642"/>
                </a:lnTo>
                <a:lnTo>
                  <a:pt x="520" y="1641"/>
                </a:lnTo>
                <a:lnTo>
                  <a:pt x="517" y="1641"/>
                </a:lnTo>
                <a:close/>
                <a:moveTo>
                  <a:pt x="737" y="1636"/>
                </a:moveTo>
                <a:lnTo>
                  <a:pt x="718" y="1638"/>
                </a:lnTo>
                <a:lnTo>
                  <a:pt x="707" y="1642"/>
                </a:lnTo>
                <a:lnTo>
                  <a:pt x="696" y="1647"/>
                </a:lnTo>
                <a:lnTo>
                  <a:pt x="687" y="1655"/>
                </a:lnTo>
                <a:lnTo>
                  <a:pt x="679" y="1663"/>
                </a:lnTo>
                <a:lnTo>
                  <a:pt x="674" y="1673"/>
                </a:lnTo>
                <a:lnTo>
                  <a:pt x="671" y="1683"/>
                </a:lnTo>
                <a:lnTo>
                  <a:pt x="670" y="1694"/>
                </a:lnTo>
                <a:lnTo>
                  <a:pt x="674" y="1704"/>
                </a:lnTo>
                <a:lnTo>
                  <a:pt x="681" y="1714"/>
                </a:lnTo>
                <a:lnTo>
                  <a:pt x="693" y="1724"/>
                </a:lnTo>
                <a:lnTo>
                  <a:pt x="686" y="1713"/>
                </a:lnTo>
                <a:lnTo>
                  <a:pt x="683" y="1704"/>
                </a:lnTo>
                <a:lnTo>
                  <a:pt x="682" y="1696"/>
                </a:lnTo>
                <a:lnTo>
                  <a:pt x="684" y="1691"/>
                </a:lnTo>
                <a:lnTo>
                  <a:pt x="687" y="1686"/>
                </a:lnTo>
                <a:lnTo>
                  <a:pt x="691" y="1683"/>
                </a:lnTo>
                <a:lnTo>
                  <a:pt x="696" y="1680"/>
                </a:lnTo>
                <a:lnTo>
                  <a:pt x="706" y="1674"/>
                </a:lnTo>
                <a:lnTo>
                  <a:pt x="717" y="1673"/>
                </a:lnTo>
                <a:lnTo>
                  <a:pt x="729" y="1674"/>
                </a:lnTo>
                <a:lnTo>
                  <a:pt x="740" y="1675"/>
                </a:lnTo>
                <a:lnTo>
                  <a:pt x="749" y="1678"/>
                </a:lnTo>
                <a:lnTo>
                  <a:pt x="756" y="1680"/>
                </a:lnTo>
                <a:lnTo>
                  <a:pt x="763" y="1684"/>
                </a:lnTo>
                <a:lnTo>
                  <a:pt x="762" y="1699"/>
                </a:lnTo>
                <a:lnTo>
                  <a:pt x="762" y="1711"/>
                </a:lnTo>
                <a:lnTo>
                  <a:pt x="767" y="1721"/>
                </a:lnTo>
                <a:lnTo>
                  <a:pt x="773" y="1729"/>
                </a:lnTo>
                <a:lnTo>
                  <a:pt x="787" y="1743"/>
                </a:lnTo>
                <a:lnTo>
                  <a:pt x="796" y="1750"/>
                </a:lnTo>
                <a:lnTo>
                  <a:pt x="805" y="1757"/>
                </a:lnTo>
                <a:lnTo>
                  <a:pt x="812" y="1765"/>
                </a:lnTo>
                <a:lnTo>
                  <a:pt x="818" y="1774"/>
                </a:lnTo>
                <a:lnTo>
                  <a:pt x="823" y="1786"/>
                </a:lnTo>
                <a:lnTo>
                  <a:pt x="825" y="1801"/>
                </a:lnTo>
                <a:lnTo>
                  <a:pt x="833" y="1800"/>
                </a:lnTo>
                <a:lnTo>
                  <a:pt x="843" y="1798"/>
                </a:lnTo>
                <a:lnTo>
                  <a:pt x="854" y="1796"/>
                </a:lnTo>
                <a:lnTo>
                  <a:pt x="864" y="1793"/>
                </a:lnTo>
                <a:lnTo>
                  <a:pt x="873" y="1790"/>
                </a:lnTo>
                <a:lnTo>
                  <a:pt x="880" y="1784"/>
                </a:lnTo>
                <a:lnTo>
                  <a:pt x="883" y="1777"/>
                </a:lnTo>
                <a:lnTo>
                  <a:pt x="886" y="1764"/>
                </a:lnTo>
                <a:lnTo>
                  <a:pt x="887" y="1750"/>
                </a:lnTo>
                <a:lnTo>
                  <a:pt x="886" y="1735"/>
                </a:lnTo>
                <a:lnTo>
                  <a:pt x="882" y="1720"/>
                </a:lnTo>
                <a:lnTo>
                  <a:pt x="876" y="1711"/>
                </a:lnTo>
                <a:lnTo>
                  <a:pt x="867" y="1701"/>
                </a:lnTo>
                <a:lnTo>
                  <a:pt x="856" y="1690"/>
                </a:lnTo>
                <a:lnTo>
                  <a:pt x="843" y="1680"/>
                </a:lnTo>
                <a:lnTo>
                  <a:pt x="831" y="1670"/>
                </a:lnTo>
                <a:lnTo>
                  <a:pt x="818" y="1662"/>
                </a:lnTo>
                <a:lnTo>
                  <a:pt x="808" y="1656"/>
                </a:lnTo>
                <a:lnTo>
                  <a:pt x="793" y="1648"/>
                </a:lnTo>
                <a:lnTo>
                  <a:pt x="775" y="1641"/>
                </a:lnTo>
                <a:lnTo>
                  <a:pt x="756" y="1637"/>
                </a:lnTo>
                <a:lnTo>
                  <a:pt x="737" y="1636"/>
                </a:lnTo>
                <a:close/>
                <a:moveTo>
                  <a:pt x="289" y="1557"/>
                </a:moveTo>
                <a:lnTo>
                  <a:pt x="338" y="1625"/>
                </a:lnTo>
                <a:lnTo>
                  <a:pt x="366" y="1622"/>
                </a:lnTo>
                <a:lnTo>
                  <a:pt x="389" y="1617"/>
                </a:lnTo>
                <a:lnTo>
                  <a:pt x="411" y="1610"/>
                </a:lnTo>
                <a:lnTo>
                  <a:pt x="429" y="1600"/>
                </a:lnTo>
                <a:lnTo>
                  <a:pt x="445" y="1587"/>
                </a:lnTo>
                <a:lnTo>
                  <a:pt x="289" y="1557"/>
                </a:lnTo>
                <a:close/>
                <a:moveTo>
                  <a:pt x="247" y="1427"/>
                </a:moveTo>
                <a:lnTo>
                  <a:pt x="272" y="1511"/>
                </a:lnTo>
                <a:lnTo>
                  <a:pt x="363" y="1511"/>
                </a:lnTo>
                <a:lnTo>
                  <a:pt x="363" y="1496"/>
                </a:lnTo>
                <a:lnTo>
                  <a:pt x="247" y="1427"/>
                </a:lnTo>
                <a:close/>
                <a:moveTo>
                  <a:pt x="826" y="1425"/>
                </a:moveTo>
                <a:lnTo>
                  <a:pt x="816" y="1426"/>
                </a:lnTo>
                <a:lnTo>
                  <a:pt x="805" y="1427"/>
                </a:lnTo>
                <a:lnTo>
                  <a:pt x="783" y="1433"/>
                </a:lnTo>
                <a:lnTo>
                  <a:pt x="773" y="1437"/>
                </a:lnTo>
                <a:lnTo>
                  <a:pt x="763" y="1442"/>
                </a:lnTo>
                <a:lnTo>
                  <a:pt x="755" y="1449"/>
                </a:lnTo>
                <a:lnTo>
                  <a:pt x="748" y="1457"/>
                </a:lnTo>
                <a:lnTo>
                  <a:pt x="743" y="1468"/>
                </a:lnTo>
                <a:lnTo>
                  <a:pt x="741" y="1481"/>
                </a:lnTo>
                <a:lnTo>
                  <a:pt x="742" y="1496"/>
                </a:lnTo>
                <a:lnTo>
                  <a:pt x="747" y="1507"/>
                </a:lnTo>
                <a:lnTo>
                  <a:pt x="753" y="1515"/>
                </a:lnTo>
                <a:lnTo>
                  <a:pt x="762" y="1521"/>
                </a:lnTo>
                <a:lnTo>
                  <a:pt x="771" y="1524"/>
                </a:lnTo>
                <a:lnTo>
                  <a:pt x="781" y="1526"/>
                </a:lnTo>
                <a:lnTo>
                  <a:pt x="790" y="1526"/>
                </a:lnTo>
                <a:lnTo>
                  <a:pt x="800" y="1526"/>
                </a:lnTo>
                <a:lnTo>
                  <a:pt x="799" y="1525"/>
                </a:lnTo>
                <a:lnTo>
                  <a:pt x="796" y="1521"/>
                </a:lnTo>
                <a:lnTo>
                  <a:pt x="794" y="1515"/>
                </a:lnTo>
                <a:lnTo>
                  <a:pt x="793" y="1507"/>
                </a:lnTo>
                <a:lnTo>
                  <a:pt x="794" y="1498"/>
                </a:lnTo>
                <a:lnTo>
                  <a:pt x="800" y="1488"/>
                </a:lnTo>
                <a:lnTo>
                  <a:pt x="808" y="1481"/>
                </a:lnTo>
                <a:lnTo>
                  <a:pt x="817" y="1476"/>
                </a:lnTo>
                <a:lnTo>
                  <a:pt x="827" y="1473"/>
                </a:lnTo>
                <a:lnTo>
                  <a:pt x="838" y="1473"/>
                </a:lnTo>
                <a:lnTo>
                  <a:pt x="849" y="1477"/>
                </a:lnTo>
                <a:lnTo>
                  <a:pt x="858" y="1482"/>
                </a:lnTo>
                <a:lnTo>
                  <a:pt x="866" y="1493"/>
                </a:lnTo>
                <a:lnTo>
                  <a:pt x="873" y="1510"/>
                </a:lnTo>
                <a:lnTo>
                  <a:pt x="875" y="1527"/>
                </a:lnTo>
                <a:lnTo>
                  <a:pt x="871" y="1543"/>
                </a:lnTo>
                <a:lnTo>
                  <a:pt x="864" y="1558"/>
                </a:lnTo>
                <a:lnTo>
                  <a:pt x="852" y="1571"/>
                </a:lnTo>
                <a:lnTo>
                  <a:pt x="837" y="1581"/>
                </a:lnTo>
                <a:lnTo>
                  <a:pt x="819" y="1589"/>
                </a:lnTo>
                <a:lnTo>
                  <a:pt x="801" y="1594"/>
                </a:lnTo>
                <a:lnTo>
                  <a:pt x="781" y="1596"/>
                </a:lnTo>
                <a:lnTo>
                  <a:pt x="762" y="1593"/>
                </a:lnTo>
                <a:lnTo>
                  <a:pt x="742" y="1587"/>
                </a:lnTo>
                <a:lnTo>
                  <a:pt x="729" y="1581"/>
                </a:lnTo>
                <a:lnTo>
                  <a:pt x="720" y="1575"/>
                </a:lnTo>
                <a:lnTo>
                  <a:pt x="707" y="1562"/>
                </a:lnTo>
                <a:lnTo>
                  <a:pt x="701" y="1553"/>
                </a:lnTo>
                <a:lnTo>
                  <a:pt x="693" y="1542"/>
                </a:lnTo>
                <a:lnTo>
                  <a:pt x="685" y="1527"/>
                </a:lnTo>
                <a:lnTo>
                  <a:pt x="680" y="1515"/>
                </a:lnTo>
                <a:lnTo>
                  <a:pt x="679" y="1503"/>
                </a:lnTo>
                <a:lnTo>
                  <a:pt x="681" y="1492"/>
                </a:lnTo>
                <a:lnTo>
                  <a:pt x="692" y="1459"/>
                </a:lnTo>
                <a:lnTo>
                  <a:pt x="694" y="1447"/>
                </a:lnTo>
                <a:lnTo>
                  <a:pt x="693" y="1435"/>
                </a:lnTo>
                <a:lnTo>
                  <a:pt x="668" y="1445"/>
                </a:lnTo>
                <a:lnTo>
                  <a:pt x="643" y="1456"/>
                </a:lnTo>
                <a:lnTo>
                  <a:pt x="619" y="1467"/>
                </a:lnTo>
                <a:lnTo>
                  <a:pt x="595" y="1477"/>
                </a:lnTo>
                <a:lnTo>
                  <a:pt x="567" y="1487"/>
                </a:lnTo>
                <a:lnTo>
                  <a:pt x="536" y="1496"/>
                </a:lnTo>
                <a:lnTo>
                  <a:pt x="571" y="1521"/>
                </a:lnTo>
                <a:lnTo>
                  <a:pt x="606" y="1544"/>
                </a:lnTo>
                <a:lnTo>
                  <a:pt x="641" y="1564"/>
                </a:lnTo>
                <a:lnTo>
                  <a:pt x="679" y="1582"/>
                </a:lnTo>
                <a:lnTo>
                  <a:pt x="718" y="1597"/>
                </a:lnTo>
                <a:lnTo>
                  <a:pt x="759" y="1608"/>
                </a:lnTo>
                <a:lnTo>
                  <a:pt x="803" y="1617"/>
                </a:lnTo>
                <a:lnTo>
                  <a:pt x="849" y="1623"/>
                </a:lnTo>
                <a:lnTo>
                  <a:pt x="899" y="1625"/>
                </a:lnTo>
                <a:lnTo>
                  <a:pt x="899" y="1587"/>
                </a:lnTo>
                <a:lnTo>
                  <a:pt x="906" y="1587"/>
                </a:lnTo>
                <a:lnTo>
                  <a:pt x="915" y="1589"/>
                </a:lnTo>
                <a:lnTo>
                  <a:pt x="924" y="1591"/>
                </a:lnTo>
                <a:lnTo>
                  <a:pt x="933" y="1593"/>
                </a:lnTo>
                <a:lnTo>
                  <a:pt x="941" y="1594"/>
                </a:lnTo>
                <a:lnTo>
                  <a:pt x="948" y="1594"/>
                </a:lnTo>
                <a:lnTo>
                  <a:pt x="956" y="1592"/>
                </a:lnTo>
                <a:lnTo>
                  <a:pt x="961" y="1587"/>
                </a:lnTo>
                <a:lnTo>
                  <a:pt x="965" y="1580"/>
                </a:lnTo>
                <a:lnTo>
                  <a:pt x="967" y="1568"/>
                </a:lnTo>
                <a:lnTo>
                  <a:pt x="967" y="1553"/>
                </a:lnTo>
                <a:lnTo>
                  <a:pt x="965" y="1537"/>
                </a:lnTo>
                <a:lnTo>
                  <a:pt x="962" y="1521"/>
                </a:lnTo>
                <a:lnTo>
                  <a:pt x="957" y="1503"/>
                </a:lnTo>
                <a:lnTo>
                  <a:pt x="950" y="1487"/>
                </a:lnTo>
                <a:lnTo>
                  <a:pt x="943" y="1471"/>
                </a:lnTo>
                <a:lnTo>
                  <a:pt x="934" y="1459"/>
                </a:lnTo>
                <a:lnTo>
                  <a:pt x="924" y="1450"/>
                </a:lnTo>
                <a:lnTo>
                  <a:pt x="913" y="1444"/>
                </a:lnTo>
                <a:lnTo>
                  <a:pt x="898" y="1438"/>
                </a:lnTo>
                <a:lnTo>
                  <a:pt x="882" y="1432"/>
                </a:lnTo>
                <a:lnTo>
                  <a:pt x="863" y="1427"/>
                </a:lnTo>
                <a:lnTo>
                  <a:pt x="844" y="1425"/>
                </a:lnTo>
                <a:lnTo>
                  <a:pt x="826" y="1425"/>
                </a:lnTo>
                <a:close/>
                <a:moveTo>
                  <a:pt x="454" y="1374"/>
                </a:moveTo>
                <a:lnTo>
                  <a:pt x="495" y="1466"/>
                </a:lnTo>
                <a:lnTo>
                  <a:pt x="619" y="1389"/>
                </a:lnTo>
                <a:lnTo>
                  <a:pt x="619" y="1382"/>
                </a:lnTo>
                <a:lnTo>
                  <a:pt x="454" y="1374"/>
                </a:lnTo>
                <a:close/>
                <a:moveTo>
                  <a:pt x="734" y="1260"/>
                </a:moveTo>
                <a:lnTo>
                  <a:pt x="747" y="1280"/>
                </a:lnTo>
                <a:lnTo>
                  <a:pt x="763" y="1297"/>
                </a:lnTo>
                <a:lnTo>
                  <a:pt x="781" y="1312"/>
                </a:lnTo>
                <a:lnTo>
                  <a:pt x="801" y="1326"/>
                </a:lnTo>
                <a:lnTo>
                  <a:pt x="822" y="1339"/>
                </a:lnTo>
                <a:lnTo>
                  <a:pt x="866" y="1361"/>
                </a:lnTo>
                <a:lnTo>
                  <a:pt x="889" y="1371"/>
                </a:lnTo>
                <a:lnTo>
                  <a:pt x="911" y="1382"/>
                </a:lnTo>
                <a:lnTo>
                  <a:pt x="932" y="1394"/>
                </a:lnTo>
                <a:lnTo>
                  <a:pt x="953" y="1407"/>
                </a:lnTo>
                <a:lnTo>
                  <a:pt x="971" y="1422"/>
                </a:lnTo>
                <a:lnTo>
                  <a:pt x="989" y="1439"/>
                </a:lnTo>
                <a:lnTo>
                  <a:pt x="1002" y="1459"/>
                </a:lnTo>
                <a:lnTo>
                  <a:pt x="1014" y="1481"/>
                </a:lnTo>
                <a:lnTo>
                  <a:pt x="1023" y="1481"/>
                </a:lnTo>
                <a:lnTo>
                  <a:pt x="1031" y="1260"/>
                </a:lnTo>
                <a:lnTo>
                  <a:pt x="989" y="1268"/>
                </a:lnTo>
                <a:lnTo>
                  <a:pt x="948" y="1271"/>
                </a:lnTo>
                <a:lnTo>
                  <a:pt x="908" y="1272"/>
                </a:lnTo>
                <a:lnTo>
                  <a:pt x="868" y="1270"/>
                </a:lnTo>
                <a:lnTo>
                  <a:pt x="826" y="1267"/>
                </a:lnTo>
                <a:lnTo>
                  <a:pt x="782" y="1263"/>
                </a:lnTo>
                <a:lnTo>
                  <a:pt x="734" y="1260"/>
                </a:lnTo>
                <a:close/>
                <a:moveTo>
                  <a:pt x="429" y="1245"/>
                </a:moveTo>
                <a:lnTo>
                  <a:pt x="437" y="1351"/>
                </a:lnTo>
                <a:lnTo>
                  <a:pt x="553" y="1306"/>
                </a:lnTo>
                <a:lnTo>
                  <a:pt x="429" y="1245"/>
                </a:lnTo>
                <a:close/>
                <a:moveTo>
                  <a:pt x="223" y="1245"/>
                </a:moveTo>
                <a:lnTo>
                  <a:pt x="247" y="1405"/>
                </a:lnTo>
                <a:lnTo>
                  <a:pt x="355" y="1435"/>
                </a:lnTo>
                <a:lnTo>
                  <a:pt x="338" y="1420"/>
                </a:lnTo>
                <a:lnTo>
                  <a:pt x="223" y="1245"/>
                </a:lnTo>
                <a:close/>
                <a:moveTo>
                  <a:pt x="1014" y="1176"/>
                </a:moveTo>
                <a:lnTo>
                  <a:pt x="998" y="1191"/>
                </a:lnTo>
                <a:lnTo>
                  <a:pt x="980" y="1201"/>
                </a:lnTo>
                <a:lnTo>
                  <a:pt x="959" y="1208"/>
                </a:lnTo>
                <a:lnTo>
                  <a:pt x="937" y="1213"/>
                </a:lnTo>
                <a:lnTo>
                  <a:pt x="915" y="1215"/>
                </a:lnTo>
                <a:lnTo>
                  <a:pt x="891" y="1216"/>
                </a:lnTo>
                <a:lnTo>
                  <a:pt x="866" y="1217"/>
                </a:lnTo>
                <a:lnTo>
                  <a:pt x="814" y="1217"/>
                </a:lnTo>
                <a:lnTo>
                  <a:pt x="786" y="1218"/>
                </a:lnTo>
                <a:lnTo>
                  <a:pt x="759" y="1222"/>
                </a:lnTo>
                <a:lnTo>
                  <a:pt x="762" y="1223"/>
                </a:lnTo>
                <a:lnTo>
                  <a:pt x="768" y="1224"/>
                </a:lnTo>
                <a:lnTo>
                  <a:pt x="779" y="1226"/>
                </a:lnTo>
                <a:lnTo>
                  <a:pt x="793" y="1229"/>
                </a:lnTo>
                <a:lnTo>
                  <a:pt x="809" y="1231"/>
                </a:lnTo>
                <a:lnTo>
                  <a:pt x="828" y="1234"/>
                </a:lnTo>
                <a:lnTo>
                  <a:pt x="849" y="1235"/>
                </a:lnTo>
                <a:lnTo>
                  <a:pt x="871" y="1237"/>
                </a:lnTo>
                <a:lnTo>
                  <a:pt x="893" y="1237"/>
                </a:lnTo>
                <a:lnTo>
                  <a:pt x="915" y="1235"/>
                </a:lnTo>
                <a:lnTo>
                  <a:pt x="938" y="1233"/>
                </a:lnTo>
                <a:lnTo>
                  <a:pt x="959" y="1228"/>
                </a:lnTo>
                <a:lnTo>
                  <a:pt x="979" y="1221"/>
                </a:lnTo>
                <a:lnTo>
                  <a:pt x="996" y="1212"/>
                </a:lnTo>
                <a:lnTo>
                  <a:pt x="1011" y="1199"/>
                </a:lnTo>
                <a:lnTo>
                  <a:pt x="1023" y="1184"/>
                </a:lnTo>
                <a:lnTo>
                  <a:pt x="1014" y="1176"/>
                </a:lnTo>
                <a:close/>
                <a:moveTo>
                  <a:pt x="429" y="1077"/>
                </a:moveTo>
                <a:lnTo>
                  <a:pt x="421" y="1207"/>
                </a:lnTo>
                <a:lnTo>
                  <a:pt x="437" y="1207"/>
                </a:lnTo>
                <a:lnTo>
                  <a:pt x="528" y="1229"/>
                </a:lnTo>
                <a:lnTo>
                  <a:pt x="429" y="1077"/>
                </a:lnTo>
                <a:close/>
                <a:moveTo>
                  <a:pt x="775" y="1039"/>
                </a:moveTo>
                <a:lnTo>
                  <a:pt x="784" y="1061"/>
                </a:lnTo>
                <a:lnTo>
                  <a:pt x="794" y="1081"/>
                </a:lnTo>
                <a:lnTo>
                  <a:pt x="803" y="1100"/>
                </a:lnTo>
                <a:lnTo>
                  <a:pt x="812" y="1117"/>
                </a:lnTo>
                <a:lnTo>
                  <a:pt x="822" y="1131"/>
                </a:lnTo>
                <a:lnTo>
                  <a:pt x="833" y="1143"/>
                </a:lnTo>
                <a:lnTo>
                  <a:pt x="846" y="1153"/>
                </a:lnTo>
                <a:lnTo>
                  <a:pt x="860" y="1162"/>
                </a:lnTo>
                <a:lnTo>
                  <a:pt x="875" y="1167"/>
                </a:lnTo>
                <a:lnTo>
                  <a:pt x="893" y="1169"/>
                </a:lnTo>
                <a:lnTo>
                  <a:pt x="913" y="1169"/>
                </a:lnTo>
                <a:lnTo>
                  <a:pt x="936" y="1167"/>
                </a:lnTo>
                <a:lnTo>
                  <a:pt x="961" y="1162"/>
                </a:lnTo>
                <a:lnTo>
                  <a:pt x="990" y="1153"/>
                </a:lnTo>
                <a:lnTo>
                  <a:pt x="969" y="1142"/>
                </a:lnTo>
                <a:lnTo>
                  <a:pt x="946" y="1130"/>
                </a:lnTo>
                <a:lnTo>
                  <a:pt x="922" y="1117"/>
                </a:lnTo>
                <a:lnTo>
                  <a:pt x="874" y="1088"/>
                </a:lnTo>
                <a:lnTo>
                  <a:pt x="851" y="1075"/>
                </a:lnTo>
                <a:lnTo>
                  <a:pt x="829" y="1063"/>
                </a:lnTo>
                <a:lnTo>
                  <a:pt x="809" y="1052"/>
                </a:lnTo>
                <a:lnTo>
                  <a:pt x="791" y="1044"/>
                </a:lnTo>
                <a:lnTo>
                  <a:pt x="775" y="1039"/>
                </a:lnTo>
                <a:close/>
                <a:moveTo>
                  <a:pt x="676" y="1039"/>
                </a:moveTo>
                <a:lnTo>
                  <a:pt x="693" y="1199"/>
                </a:lnTo>
                <a:lnTo>
                  <a:pt x="792" y="1176"/>
                </a:lnTo>
                <a:lnTo>
                  <a:pt x="784" y="1161"/>
                </a:lnTo>
                <a:lnTo>
                  <a:pt x="776" y="1144"/>
                </a:lnTo>
                <a:lnTo>
                  <a:pt x="768" y="1126"/>
                </a:lnTo>
                <a:lnTo>
                  <a:pt x="760" y="1108"/>
                </a:lnTo>
                <a:lnTo>
                  <a:pt x="751" y="1091"/>
                </a:lnTo>
                <a:lnTo>
                  <a:pt x="742" y="1075"/>
                </a:lnTo>
                <a:lnTo>
                  <a:pt x="734" y="1061"/>
                </a:lnTo>
                <a:lnTo>
                  <a:pt x="726" y="1052"/>
                </a:lnTo>
                <a:lnTo>
                  <a:pt x="718" y="1047"/>
                </a:lnTo>
                <a:lnTo>
                  <a:pt x="706" y="1043"/>
                </a:lnTo>
                <a:lnTo>
                  <a:pt x="696" y="1042"/>
                </a:lnTo>
                <a:lnTo>
                  <a:pt x="684" y="1040"/>
                </a:lnTo>
                <a:lnTo>
                  <a:pt x="676" y="1039"/>
                </a:lnTo>
                <a:close/>
                <a:moveTo>
                  <a:pt x="324" y="1024"/>
                </a:moveTo>
                <a:lnTo>
                  <a:pt x="313" y="1025"/>
                </a:lnTo>
                <a:lnTo>
                  <a:pt x="302" y="1026"/>
                </a:lnTo>
                <a:lnTo>
                  <a:pt x="289" y="1029"/>
                </a:lnTo>
                <a:lnTo>
                  <a:pt x="277" y="1032"/>
                </a:lnTo>
                <a:lnTo>
                  <a:pt x="264" y="1037"/>
                </a:lnTo>
                <a:lnTo>
                  <a:pt x="253" y="1044"/>
                </a:lnTo>
                <a:lnTo>
                  <a:pt x="243" y="1054"/>
                </a:lnTo>
                <a:lnTo>
                  <a:pt x="236" y="1064"/>
                </a:lnTo>
                <a:lnTo>
                  <a:pt x="231" y="1077"/>
                </a:lnTo>
                <a:lnTo>
                  <a:pt x="228" y="1101"/>
                </a:lnTo>
                <a:lnTo>
                  <a:pt x="230" y="1126"/>
                </a:lnTo>
                <a:lnTo>
                  <a:pt x="235" y="1154"/>
                </a:lnTo>
                <a:lnTo>
                  <a:pt x="243" y="1182"/>
                </a:lnTo>
                <a:lnTo>
                  <a:pt x="254" y="1210"/>
                </a:lnTo>
                <a:lnTo>
                  <a:pt x="267" y="1238"/>
                </a:lnTo>
                <a:lnTo>
                  <a:pt x="282" y="1266"/>
                </a:lnTo>
                <a:lnTo>
                  <a:pt x="300" y="1292"/>
                </a:lnTo>
                <a:lnTo>
                  <a:pt x="318" y="1317"/>
                </a:lnTo>
                <a:lnTo>
                  <a:pt x="338" y="1339"/>
                </a:lnTo>
                <a:lnTo>
                  <a:pt x="358" y="1358"/>
                </a:lnTo>
                <a:lnTo>
                  <a:pt x="379" y="1374"/>
                </a:lnTo>
                <a:lnTo>
                  <a:pt x="371" y="1100"/>
                </a:lnTo>
                <a:lnTo>
                  <a:pt x="359" y="1099"/>
                </a:lnTo>
                <a:lnTo>
                  <a:pt x="334" y="1098"/>
                </a:lnTo>
                <a:lnTo>
                  <a:pt x="323" y="1095"/>
                </a:lnTo>
                <a:lnTo>
                  <a:pt x="313" y="1092"/>
                </a:lnTo>
                <a:lnTo>
                  <a:pt x="305" y="1085"/>
                </a:lnTo>
                <a:lnTo>
                  <a:pt x="303" y="1078"/>
                </a:lnTo>
                <a:lnTo>
                  <a:pt x="305" y="1070"/>
                </a:lnTo>
                <a:lnTo>
                  <a:pt x="310" y="1061"/>
                </a:lnTo>
                <a:lnTo>
                  <a:pt x="317" y="1052"/>
                </a:lnTo>
                <a:lnTo>
                  <a:pt x="325" y="1043"/>
                </a:lnTo>
                <a:lnTo>
                  <a:pt x="333" y="1033"/>
                </a:lnTo>
                <a:lnTo>
                  <a:pt x="338" y="1024"/>
                </a:lnTo>
                <a:lnTo>
                  <a:pt x="324" y="1024"/>
                </a:lnTo>
                <a:close/>
                <a:moveTo>
                  <a:pt x="891" y="917"/>
                </a:moveTo>
                <a:lnTo>
                  <a:pt x="893" y="938"/>
                </a:lnTo>
                <a:lnTo>
                  <a:pt x="895" y="960"/>
                </a:lnTo>
                <a:lnTo>
                  <a:pt x="895" y="984"/>
                </a:lnTo>
                <a:lnTo>
                  <a:pt x="896" y="1007"/>
                </a:lnTo>
                <a:lnTo>
                  <a:pt x="898" y="1030"/>
                </a:lnTo>
                <a:lnTo>
                  <a:pt x="901" y="1052"/>
                </a:lnTo>
                <a:lnTo>
                  <a:pt x="906" y="1073"/>
                </a:lnTo>
                <a:lnTo>
                  <a:pt x="915" y="1092"/>
                </a:lnTo>
                <a:lnTo>
                  <a:pt x="981" y="1108"/>
                </a:lnTo>
                <a:lnTo>
                  <a:pt x="976" y="1090"/>
                </a:lnTo>
                <a:lnTo>
                  <a:pt x="971" y="1071"/>
                </a:lnTo>
                <a:lnTo>
                  <a:pt x="969" y="1054"/>
                </a:lnTo>
                <a:lnTo>
                  <a:pt x="966" y="1035"/>
                </a:lnTo>
                <a:lnTo>
                  <a:pt x="964" y="1018"/>
                </a:lnTo>
                <a:lnTo>
                  <a:pt x="960" y="1001"/>
                </a:lnTo>
                <a:lnTo>
                  <a:pt x="957" y="985"/>
                </a:lnTo>
                <a:lnTo>
                  <a:pt x="952" y="970"/>
                </a:lnTo>
                <a:lnTo>
                  <a:pt x="946" y="956"/>
                </a:lnTo>
                <a:lnTo>
                  <a:pt x="937" y="944"/>
                </a:lnTo>
                <a:lnTo>
                  <a:pt x="925" y="933"/>
                </a:lnTo>
                <a:lnTo>
                  <a:pt x="909" y="924"/>
                </a:lnTo>
                <a:lnTo>
                  <a:pt x="891" y="917"/>
                </a:lnTo>
                <a:close/>
                <a:moveTo>
                  <a:pt x="495" y="864"/>
                </a:moveTo>
                <a:lnTo>
                  <a:pt x="445" y="1024"/>
                </a:lnTo>
                <a:lnTo>
                  <a:pt x="459" y="1037"/>
                </a:lnTo>
                <a:lnTo>
                  <a:pt x="471" y="1052"/>
                </a:lnTo>
                <a:lnTo>
                  <a:pt x="482" y="1066"/>
                </a:lnTo>
                <a:lnTo>
                  <a:pt x="504" y="1097"/>
                </a:lnTo>
                <a:lnTo>
                  <a:pt x="515" y="1111"/>
                </a:lnTo>
                <a:lnTo>
                  <a:pt x="528" y="1125"/>
                </a:lnTo>
                <a:lnTo>
                  <a:pt x="543" y="1136"/>
                </a:lnTo>
                <a:lnTo>
                  <a:pt x="561" y="1146"/>
                </a:lnTo>
                <a:lnTo>
                  <a:pt x="561" y="1138"/>
                </a:lnTo>
                <a:lnTo>
                  <a:pt x="495" y="864"/>
                </a:lnTo>
                <a:close/>
                <a:moveTo>
                  <a:pt x="971" y="749"/>
                </a:moveTo>
                <a:lnTo>
                  <a:pt x="959" y="751"/>
                </a:lnTo>
                <a:lnTo>
                  <a:pt x="946" y="755"/>
                </a:lnTo>
                <a:lnTo>
                  <a:pt x="934" y="762"/>
                </a:lnTo>
                <a:lnTo>
                  <a:pt x="924" y="773"/>
                </a:lnTo>
                <a:lnTo>
                  <a:pt x="920" y="780"/>
                </a:lnTo>
                <a:lnTo>
                  <a:pt x="917" y="792"/>
                </a:lnTo>
                <a:lnTo>
                  <a:pt x="916" y="806"/>
                </a:lnTo>
                <a:lnTo>
                  <a:pt x="915" y="820"/>
                </a:lnTo>
                <a:lnTo>
                  <a:pt x="915" y="849"/>
                </a:lnTo>
                <a:lnTo>
                  <a:pt x="932" y="856"/>
                </a:lnTo>
                <a:lnTo>
                  <a:pt x="942" y="847"/>
                </a:lnTo>
                <a:lnTo>
                  <a:pt x="951" y="837"/>
                </a:lnTo>
                <a:lnTo>
                  <a:pt x="960" y="828"/>
                </a:lnTo>
                <a:lnTo>
                  <a:pt x="969" y="822"/>
                </a:lnTo>
                <a:lnTo>
                  <a:pt x="977" y="817"/>
                </a:lnTo>
                <a:lnTo>
                  <a:pt x="984" y="817"/>
                </a:lnTo>
                <a:lnTo>
                  <a:pt x="991" y="822"/>
                </a:lnTo>
                <a:lnTo>
                  <a:pt x="995" y="828"/>
                </a:lnTo>
                <a:lnTo>
                  <a:pt x="996" y="838"/>
                </a:lnTo>
                <a:lnTo>
                  <a:pt x="995" y="850"/>
                </a:lnTo>
                <a:lnTo>
                  <a:pt x="992" y="862"/>
                </a:lnTo>
                <a:lnTo>
                  <a:pt x="989" y="877"/>
                </a:lnTo>
                <a:lnTo>
                  <a:pt x="983" y="891"/>
                </a:lnTo>
                <a:lnTo>
                  <a:pt x="979" y="905"/>
                </a:lnTo>
                <a:lnTo>
                  <a:pt x="973" y="917"/>
                </a:lnTo>
                <a:lnTo>
                  <a:pt x="977" y="918"/>
                </a:lnTo>
                <a:lnTo>
                  <a:pt x="982" y="919"/>
                </a:lnTo>
                <a:lnTo>
                  <a:pt x="988" y="919"/>
                </a:lnTo>
                <a:lnTo>
                  <a:pt x="994" y="917"/>
                </a:lnTo>
                <a:lnTo>
                  <a:pt x="1002" y="914"/>
                </a:lnTo>
                <a:lnTo>
                  <a:pt x="1012" y="908"/>
                </a:lnTo>
                <a:lnTo>
                  <a:pt x="1023" y="898"/>
                </a:lnTo>
                <a:lnTo>
                  <a:pt x="1026" y="891"/>
                </a:lnTo>
                <a:lnTo>
                  <a:pt x="1029" y="881"/>
                </a:lnTo>
                <a:lnTo>
                  <a:pt x="1032" y="867"/>
                </a:lnTo>
                <a:lnTo>
                  <a:pt x="1034" y="852"/>
                </a:lnTo>
                <a:lnTo>
                  <a:pt x="1035" y="836"/>
                </a:lnTo>
                <a:lnTo>
                  <a:pt x="1036" y="820"/>
                </a:lnTo>
                <a:lnTo>
                  <a:pt x="1036" y="805"/>
                </a:lnTo>
                <a:lnTo>
                  <a:pt x="1035" y="790"/>
                </a:lnTo>
                <a:lnTo>
                  <a:pt x="1034" y="780"/>
                </a:lnTo>
                <a:lnTo>
                  <a:pt x="1031" y="773"/>
                </a:lnTo>
                <a:lnTo>
                  <a:pt x="1025" y="767"/>
                </a:lnTo>
                <a:lnTo>
                  <a:pt x="1018" y="761"/>
                </a:lnTo>
                <a:lnTo>
                  <a:pt x="1008" y="756"/>
                </a:lnTo>
                <a:lnTo>
                  <a:pt x="997" y="752"/>
                </a:lnTo>
                <a:lnTo>
                  <a:pt x="984" y="750"/>
                </a:lnTo>
                <a:lnTo>
                  <a:pt x="971" y="749"/>
                </a:lnTo>
                <a:close/>
                <a:moveTo>
                  <a:pt x="585" y="724"/>
                </a:moveTo>
                <a:lnTo>
                  <a:pt x="569" y="727"/>
                </a:lnTo>
                <a:lnTo>
                  <a:pt x="558" y="734"/>
                </a:lnTo>
                <a:lnTo>
                  <a:pt x="550" y="745"/>
                </a:lnTo>
                <a:lnTo>
                  <a:pt x="544" y="757"/>
                </a:lnTo>
                <a:lnTo>
                  <a:pt x="543" y="777"/>
                </a:lnTo>
                <a:lnTo>
                  <a:pt x="543" y="801"/>
                </a:lnTo>
                <a:lnTo>
                  <a:pt x="544" y="827"/>
                </a:lnTo>
                <a:lnTo>
                  <a:pt x="547" y="855"/>
                </a:lnTo>
                <a:lnTo>
                  <a:pt x="558" y="916"/>
                </a:lnTo>
                <a:lnTo>
                  <a:pt x="565" y="946"/>
                </a:lnTo>
                <a:lnTo>
                  <a:pt x="572" y="977"/>
                </a:lnTo>
                <a:lnTo>
                  <a:pt x="578" y="1005"/>
                </a:lnTo>
                <a:lnTo>
                  <a:pt x="586" y="1032"/>
                </a:lnTo>
                <a:lnTo>
                  <a:pt x="602" y="1032"/>
                </a:lnTo>
                <a:lnTo>
                  <a:pt x="604" y="993"/>
                </a:lnTo>
                <a:lnTo>
                  <a:pt x="609" y="958"/>
                </a:lnTo>
                <a:lnTo>
                  <a:pt x="617" y="923"/>
                </a:lnTo>
                <a:lnTo>
                  <a:pt x="627" y="892"/>
                </a:lnTo>
                <a:lnTo>
                  <a:pt x="639" y="861"/>
                </a:lnTo>
                <a:lnTo>
                  <a:pt x="652" y="834"/>
                </a:lnTo>
                <a:lnTo>
                  <a:pt x="640" y="828"/>
                </a:lnTo>
                <a:lnTo>
                  <a:pt x="628" y="823"/>
                </a:lnTo>
                <a:lnTo>
                  <a:pt x="602" y="812"/>
                </a:lnTo>
                <a:lnTo>
                  <a:pt x="592" y="808"/>
                </a:lnTo>
                <a:lnTo>
                  <a:pt x="584" y="804"/>
                </a:lnTo>
                <a:lnTo>
                  <a:pt x="580" y="801"/>
                </a:lnTo>
                <a:lnTo>
                  <a:pt x="576" y="793"/>
                </a:lnTo>
                <a:lnTo>
                  <a:pt x="574" y="784"/>
                </a:lnTo>
                <a:lnTo>
                  <a:pt x="575" y="773"/>
                </a:lnTo>
                <a:lnTo>
                  <a:pt x="579" y="764"/>
                </a:lnTo>
                <a:lnTo>
                  <a:pt x="586" y="756"/>
                </a:lnTo>
                <a:lnTo>
                  <a:pt x="595" y="751"/>
                </a:lnTo>
                <a:lnTo>
                  <a:pt x="605" y="750"/>
                </a:lnTo>
                <a:lnTo>
                  <a:pt x="616" y="751"/>
                </a:lnTo>
                <a:lnTo>
                  <a:pt x="626" y="752"/>
                </a:lnTo>
                <a:lnTo>
                  <a:pt x="635" y="755"/>
                </a:lnTo>
                <a:lnTo>
                  <a:pt x="643" y="757"/>
                </a:lnTo>
                <a:lnTo>
                  <a:pt x="642" y="756"/>
                </a:lnTo>
                <a:lnTo>
                  <a:pt x="640" y="751"/>
                </a:lnTo>
                <a:lnTo>
                  <a:pt x="635" y="746"/>
                </a:lnTo>
                <a:lnTo>
                  <a:pt x="629" y="739"/>
                </a:lnTo>
                <a:lnTo>
                  <a:pt x="620" y="732"/>
                </a:lnTo>
                <a:lnTo>
                  <a:pt x="610" y="727"/>
                </a:lnTo>
                <a:lnTo>
                  <a:pt x="598" y="724"/>
                </a:lnTo>
                <a:lnTo>
                  <a:pt x="585" y="724"/>
                </a:lnTo>
                <a:close/>
                <a:moveTo>
                  <a:pt x="792" y="666"/>
                </a:moveTo>
                <a:lnTo>
                  <a:pt x="783" y="694"/>
                </a:lnTo>
                <a:lnTo>
                  <a:pt x="770" y="723"/>
                </a:lnTo>
                <a:lnTo>
                  <a:pt x="756" y="752"/>
                </a:lnTo>
                <a:lnTo>
                  <a:pt x="741" y="783"/>
                </a:lnTo>
                <a:lnTo>
                  <a:pt x="726" y="814"/>
                </a:lnTo>
                <a:lnTo>
                  <a:pt x="712" y="845"/>
                </a:lnTo>
                <a:lnTo>
                  <a:pt x="699" y="878"/>
                </a:lnTo>
                <a:lnTo>
                  <a:pt x="690" y="909"/>
                </a:lnTo>
                <a:lnTo>
                  <a:pt x="684" y="940"/>
                </a:lnTo>
                <a:lnTo>
                  <a:pt x="681" y="971"/>
                </a:lnTo>
                <a:lnTo>
                  <a:pt x="685" y="1001"/>
                </a:lnTo>
                <a:lnTo>
                  <a:pt x="716" y="998"/>
                </a:lnTo>
                <a:lnTo>
                  <a:pt x="745" y="998"/>
                </a:lnTo>
                <a:lnTo>
                  <a:pt x="772" y="999"/>
                </a:lnTo>
                <a:lnTo>
                  <a:pt x="798" y="1004"/>
                </a:lnTo>
                <a:lnTo>
                  <a:pt x="824" y="1010"/>
                </a:lnTo>
                <a:lnTo>
                  <a:pt x="849" y="1016"/>
                </a:lnTo>
                <a:lnTo>
                  <a:pt x="850" y="1011"/>
                </a:lnTo>
                <a:lnTo>
                  <a:pt x="851" y="1003"/>
                </a:lnTo>
                <a:lnTo>
                  <a:pt x="850" y="992"/>
                </a:lnTo>
                <a:lnTo>
                  <a:pt x="849" y="978"/>
                </a:lnTo>
                <a:lnTo>
                  <a:pt x="846" y="962"/>
                </a:lnTo>
                <a:lnTo>
                  <a:pt x="840" y="945"/>
                </a:lnTo>
                <a:lnTo>
                  <a:pt x="832" y="927"/>
                </a:lnTo>
                <a:lnTo>
                  <a:pt x="820" y="908"/>
                </a:lnTo>
                <a:lnTo>
                  <a:pt x="805" y="888"/>
                </a:lnTo>
                <a:lnTo>
                  <a:pt x="784" y="868"/>
                </a:lnTo>
                <a:lnTo>
                  <a:pt x="759" y="849"/>
                </a:lnTo>
                <a:lnTo>
                  <a:pt x="874" y="856"/>
                </a:lnTo>
                <a:lnTo>
                  <a:pt x="871" y="831"/>
                </a:lnTo>
                <a:lnTo>
                  <a:pt x="874" y="806"/>
                </a:lnTo>
                <a:lnTo>
                  <a:pt x="882" y="783"/>
                </a:lnTo>
                <a:lnTo>
                  <a:pt x="893" y="761"/>
                </a:lnTo>
                <a:lnTo>
                  <a:pt x="907" y="741"/>
                </a:lnTo>
                <a:lnTo>
                  <a:pt x="926" y="725"/>
                </a:lnTo>
                <a:lnTo>
                  <a:pt x="946" y="713"/>
                </a:lnTo>
                <a:lnTo>
                  <a:pt x="967" y="704"/>
                </a:lnTo>
                <a:lnTo>
                  <a:pt x="927" y="702"/>
                </a:lnTo>
                <a:lnTo>
                  <a:pt x="890" y="696"/>
                </a:lnTo>
                <a:lnTo>
                  <a:pt x="855" y="687"/>
                </a:lnTo>
                <a:lnTo>
                  <a:pt x="823" y="677"/>
                </a:lnTo>
                <a:lnTo>
                  <a:pt x="792" y="666"/>
                </a:lnTo>
                <a:close/>
                <a:moveTo>
                  <a:pt x="825" y="559"/>
                </a:moveTo>
                <a:lnTo>
                  <a:pt x="808" y="643"/>
                </a:lnTo>
                <a:lnTo>
                  <a:pt x="834" y="638"/>
                </a:lnTo>
                <a:lnTo>
                  <a:pt x="861" y="637"/>
                </a:lnTo>
                <a:lnTo>
                  <a:pt x="888" y="638"/>
                </a:lnTo>
                <a:lnTo>
                  <a:pt x="915" y="642"/>
                </a:lnTo>
                <a:lnTo>
                  <a:pt x="941" y="646"/>
                </a:lnTo>
                <a:lnTo>
                  <a:pt x="965" y="651"/>
                </a:lnTo>
                <a:lnTo>
                  <a:pt x="825" y="559"/>
                </a:lnTo>
                <a:close/>
                <a:moveTo>
                  <a:pt x="849" y="438"/>
                </a:moveTo>
                <a:lnTo>
                  <a:pt x="841" y="530"/>
                </a:lnTo>
                <a:lnTo>
                  <a:pt x="965" y="567"/>
                </a:lnTo>
                <a:lnTo>
                  <a:pt x="849" y="438"/>
                </a:lnTo>
                <a:close/>
                <a:moveTo>
                  <a:pt x="1050" y="0"/>
                </a:moveTo>
                <a:lnTo>
                  <a:pt x="1050" y="14"/>
                </a:lnTo>
                <a:lnTo>
                  <a:pt x="1051" y="29"/>
                </a:lnTo>
                <a:lnTo>
                  <a:pt x="1051" y="257"/>
                </a:lnTo>
                <a:lnTo>
                  <a:pt x="1052" y="302"/>
                </a:lnTo>
                <a:lnTo>
                  <a:pt x="1052" y="933"/>
                </a:lnTo>
                <a:lnTo>
                  <a:pt x="1051" y="933"/>
                </a:lnTo>
                <a:lnTo>
                  <a:pt x="1050" y="932"/>
                </a:lnTo>
                <a:lnTo>
                  <a:pt x="1048" y="931"/>
                </a:lnTo>
                <a:lnTo>
                  <a:pt x="1041" y="931"/>
                </a:lnTo>
                <a:lnTo>
                  <a:pt x="1039" y="933"/>
                </a:lnTo>
                <a:lnTo>
                  <a:pt x="1036" y="936"/>
                </a:lnTo>
                <a:lnTo>
                  <a:pt x="1021" y="965"/>
                </a:lnTo>
                <a:lnTo>
                  <a:pt x="1014" y="978"/>
                </a:lnTo>
                <a:lnTo>
                  <a:pt x="1008" y="993"/>
                </a:lnTo>
                <a:lnTo>
                  <a:pt x="1003" y="1009"/>
                </a:lnTo>
                <a:lnTo>
                  <a:pt x="1000" y="1025"/>
                </a:lnTo>
                <a:lnTo>
                  <a:pt x="997" y="1040"/>
                </a:lnTo>
                <a:lnTo>
                  <a:pt x="998" y="1054"/>
                </a:lnTo>
                <a:lnTo>
                  <a:pt x="1002" y="1070"/>
                </a:lnTo>
                <a:lnTo>
                  <a:pt x="1006" y="1081"/>
                </a:lnTo>
                <a:lnTo>
                  <a:pt x="1012" y="1091"/>
                </a:lnTo>
                <a:lnTo>
                  <a:pt x="1019" y="1096"/>
                </a:lnTo>
                <a:lnTo>
                  <a:pt x="1026" y="1099"/>
                </a:lnTo>
                <a:lnTo>
                  <a:pt x="1035" y="1101"/>
                </a:lnTo>
                <a:lnTo>
                  <a:pt x="1044" y="1101"/>
                </a:lnTo>
                <a:lnTo>
                  <a:pt x="1052" y="1099"/>
                </a:lnTo>
                <a:lnTo>
                  <a:pt x="1052" y="1610"/>
                </a:lnTo>
                <a:lnTo>
                  <a:pt x="932" y="1610"/>
                </a:lnTo>
                <a:lnTo>
                  <a:pt x="932" y="1633"/>
                </a:lnTo>
                <a:lnTo>
                  <a:pt x="1052" y="1633"/>
                </a:lnTo>
                <a:lnTo>
                  <a:pt x="1052" y="1671"/>
                </a:lnTo>
                <a:lnTo>
                  <a:pt x="1031" y="1671"/>
                </a:lnTo>
                <a:lnTo>
                  <a:pt x="1027" y="1682"/>
                </a:lnTo>
                <a:lnTo>
                  <a:pt x="1025" y="1693"/>
                </a:lnTo>
                <a:lnTo>
                  <a:pt x="1021" y="1705"/>
                </a:lnTo>
                <a:lnTo>
                  <a:pt x="1014" y="1717"/>
                </a:lnTo>
                <a:lnTo>
                  <a:pt x="1008" y="1722"/>
                </a:lnTo>
                <a:lnTo>
                  <a:pt x="998" y="1726"/>
                </a:lnTo>
                <a:lnTo>
                  <a:pt x="985" y="1730"/>
                </a:lnTo>
                <a:lnTo>
                  <a:pt x="941" y="1740"/>
                </a:lnTo>
                <a:lnTo>
                  <a:pt x="929" y="1745"/>
                </a:lnTo>
                <a:lnTo>
                  <a:pt x="920" y="1749"/>
                </a:lnTo>
                <a:lnTo>
                  <a:pt x="915" y="1755"/>
                </a:lnTo>
                <a:lnTo>
                  <a:pt x="914" y="1768"/>
                </a:lnTo>
                <a:lnTo>
                  <a:pt x="915" y="1778"/>
                </a:lnTo>
                <a:lnTo>
                  <a:pt x="921" y="1787"/>
                </a:lnTo>
                <a:lnTo>
                  <a:pt x="928" y="1794"/>
                </a:lnTo>
                <a:lnTo>
                  <a:pt x="937" y="1799"/>
                </a:lnTo>
                <a:lnTo>
                  <a:pt x="948" y="1801"/>
                </a:lnTo>
                <a:lnTo>
                  <a:pt x="963" y="1804"/>
                </a:lnTo>
                <a:lnTo>
                  <a:pt x="982" y="1806"/>
                </a:lnTo>
                <a:lnTo>
                  <a:pt x="1004" y="1810"/>
                </a:lnTo>
                <a:lnTo>
                  <a:pt x="1028" y="1812"/>
                </a:lnTo>
                <a:lnTo>
                  <a:pt x="1052" y="1812"/>
                </a:lnTo>
                <a:lnTo>
                  <a:pt x="1052" y="1988"/>
                </a:lnTo>
                <a:lnTo>
                  <a:pt x="1044" y="1988"/>
                </a:lnTo>
                <a:lnTo>
                  <a:pt x="1036" y="1990"/>
                </a:lnTo>
                <a:lnTo>
                  <a:pt x="1030" y="1993"/>
                </a:lnTo>
                <a:lnTo>
                  <a:pt x="1027" y="1998"/>
                </a:lnTo>
                <a:lnTo>
                  <a:pt x="1026" y="2005"/>
                </a:lnTo>
                <a:lnTo>
                  <a:pt x="1026" y="2014"/>
                </a:lnTo>
                <a:lnTo>
                  <a:pt x="1028" y="2021"/>
                </a:lnTo>
                <a:lnTo>
                  <a:pt x="1032" y="2026"/>
                </a:lnTo>
                <a:lnTo>
                  <a:pt x="1039" y="2029"/>
                </a:lnTo>
                <a:lnTo>
                  <a:pt x="1046" y="2030"/>
                </a:lnTo>
                <a:lnTo>
                  <a:pt x="1052" y="2030"/>
                </a:lnTo>
                <a:lnTo>
                  <a:pt x="1052" y="2039"/>
                </a:lnTo>
                <a:lnTo>
                  <a:pt x="1034" y="2037"/>
                </a:lnTo>
                <a:lnTo>
                  <a:pt x="1023" y="2037"/>
                </a:lnTo>
                <a:lnTo>
                  <a:pt x="1018" y="2037"/>
                </a:lnTo>
                <a:lnTo>
                  <a:pt x="1013" y="2037"/>
                </a:lnTo>
                <a:lnTo>
                  <a:pt x="1005" y="2038"/>
                </a:lnTo>
                <a:lnTo>
                  <a:pt x="997" y="2041"/>
                </a:lnTo>
                <a:lnTo>
                  <a:pt x="990" y="2044"/>
                </a:lnTo>
                <a:lnTo>
                  <a:pt x="982" y="2050"/>
                </a:lnTo>
                <a:lnTo>
                  <a:pt x="976" y="2057"/>
                </a:lnTo>
                <a:lnTo>
                  <a:pt x="970" y="2066"/>
                </a:lnTo>
                <a:lnTo>
                  <a:pt x="967" y="2078"/>
                </a:lnTo>
                <a:lnTo>
                  <a:pt x="965" y="2092"/>
                </a:lnTo>
                <a:lnTo>
                  <a:pt x="967" y="2108"/>
                </a:lnTo>
                <a:lnTo>
                  <a:pt x="971" y="2123"/>
                </a:lnTo>
                <a:lnTo>
                  <a:pt x="980" y="2135"/>
                </a:lnTo>
                <a:lnTo>
                  <a:pt x="989" y="2145"/>
                </a:lnTo>
                <a:lnTo>
                  <a:pt x="1001" y="2154"/>
                </a:lnTo>
                <a:lnTo>
                  <a:pt x="1013" y="2163"/>
                </a:lnTo>
                <a:lnTo>
                  <a:pt x="1025" y="2171"/>
                </a:lnTo>
                <a:lnTo>
                  <a:pt x="1039" y="2179"/>
                </a:lnTo>
                <a:lnTo>
                  <a:pt x="1052" y="2187"/>
                </a:lnTo>
                <a:lnTo>
                  <a:pt x="1052" y="2787"/>
                </a:lnTo>
                <a:lnTo>
                  <a:pt x="1018" y="2786"/>
                </a:lnTo>
                <a:lnTo>
                  <a:pt x="982" y="2783"/>
                </a:lnTo>
                <a:lnTo>
                  <a:pt x="945" y="2777"/>
                </a:lnTo>
                <a:lnTo>
                  <a:pt x="907" y="2768"/>
                </a:lnTo>
                <a:lnTo>
                  <a:pt x="734" y="2699"/>
                </a:lnTo>
                <a:lnTo>
                  <a:pt x="701" y="2684"/>
                </a:lnTo>
                <a:lnTo>
                  <a:pt x="665" y="2668"/>
                </a:lnTo>
                <a:lnTo>
                  <a:pt x="630" y="2650"/>
                </a:lnTo>
                <a:lnTo>
                  <a:pt x="592" y="2630"/>
                </a:lnTo>
                <a:lnTo>
                  <a:pt x="554" y="2609"/>
                </a:lnTo>
                <a:lnTo>
                  <a:pt x="517" y="2586"/>
                </a:lnTo>
                <a:lnTo>
                  <a:pt x="479" y="2562"/>
                </a:lnTo>
                <a:lnTo>
                  <a:pt x="442" y="2537"/>
                </a:lnTo>
                <a:lnTo>
                  <a:pt x="406" y="2509"/>
                </a:lnTo>
                <a:lnTo>
                  <a:pt x="372" y="2481"/>
                </a:lnTo>
                <a:lnTo>
                  <a:pt x="340" y="2450"/>
                </a:lnTo>
                <a:lnTo>
                  <a:pt x="310" y="2418"/>
                </a:lnTo>
                <a:lnTo>
                  <a:pt x="282" y="2385"/>
                </a:lnTo>
                <a:lnTo>
                  <a:pt x="258" y="2350"/>
                </a:lnTo>
                <a:lnTo>
                  <a:pt x="237" y="2315"/>
                </a:lnTo>
                <a:lnTo>
                  <a:pt x="220" y="2277"/>
                </a:lnTo>
                <a:lnTo>
                  <a:pt x="207" y="2238"/>
                </a:lnTo>
                <a:lnTo>
                  <a:pt x="199" y="2197"/>
                </a:lnTo>
                <a:lnTo>
                  <a:pt x="196" y="2156"/>
                </a:lnTo>
                <a:lnTo>
                  <a:pt x="198" y="2113"/>
                </a:lnTo>
                <a:lnTo>
                  <a:pt x="180" y="2112"/>
                </a:lnTo>
                <a:lnTo>
                  <a:pt x="165" y="2110"/>
                </a:lnTo>
                <a:lnTo>
                  <a:pt x="153" y="2108"/>
                </a:lnTo>
                <a:lnTo>
                  <a:pt x="143" y="2103"/>
                </a:lnTo>
                <a:lnTo>
                  <a:pt x="132" y="2097"/>
                </a:lnTo>
                <a:lnTo>
                  <a:pt x="149" y="2075"/>
                </a:lnTo>
                <a:lnTo>
                  <a:pt x="198" y="2044"/>
                </a:lnTo>
                <a:lnTo>
                  <a:pt x="116" y="2037"/>
                </a:lnTo>
                <a:lnTo>
                  <a:pt x="124" y="2021"/>
                </a:lnTo>
                <a:lnTo>
                  <a:pt x="198" y="1998"/>
                </a:lnTo>
                <a:lnTo>
                  <a:pt x="124" y="1930"/>
                </a:lnTo>
                <a:lnTo>
                  <a:pt x="124" y="1922"/>
                </a:lnTo>
                <a:lnTo>
                  <a:pt x="297" y="1953"/>
                </a:lnTo>
                <a:lnTo>
                  <a:pt x="281" y="1934"/>
                </a:lnTo>
                <a:lnTo>
                  <a:pt x="267" y="1916"/>
                </a:lnTo>
                <a:lnTo>
                  <a:pt x="253" y="1899"/>
                </a:lnTo>
                <a:lnTo>
                  <a:pt x="242" y="1882"/>
                </a:lnTo>
                <a:lnTo>
                  <a:pt x="232" y="1864"/>
                </a:lnTo>
                <a:lnTo>
                  <a:pt x="225" y="1845"/>
                </a:lnTo>
                <a:lnTo>
                  <a:pt x="220" y="1827"/>
                </a:lnTo>
                <a:lnTo>
                  <a:pt x="217" y="1806"/>
                </a:lnTo>
                <a:lnTo>
                  <a:pt x="218" y="1784"/>
                </a:lnTo>
                <a:lnTo>
                  <a:pt x="223" y="1759"/>
                </a:lnTo>
                <a:lnTo>
                  <a:pt x="231" y="1732"/>
                </a:lnTo>
                <a:lnTo>
                  <a:pt x="223" y="1732"/>
                </a:lnTo>
                <a:lnTo>
                  <a:pt x="204" y="1736"/>
                </a:lnTo>
                <a:lnTo>
                  <a:pt x="183" y="1739"/>
                </a:lnTo>
                <a:lnTo>
                  <a:pt x="160" y="1741"/>
                </a:lnTo>
                <a:lnTo>
                  <a:pt x="137" y="1741"/>
                </a:lnTo>
                <a:lnTo>
                  <a:pt x="112" y="1740"/>
                </a:lnTo>
                <a:lnTo>
                  <a:pt x="89" y="1739"/>
                </a:lnTo>
                <a:lnTo>
                  <a:pt x="67" y="1735"/>
                </a:lnTo>
                <a:lnTo>
                  <a:pt x="49" y="1730"/>
                </a:lnTo>
                <a:lnTo>
                  <a:pt x="33" y="1724"/>
                </a:lnTo>
                <a:lnTo>
                  <a:pt x="41" y="1709"/>
                </a:lnTo>
                <a:lnTo>
                  <a:pt x="132" y="1671"/>
                </a:lnTo>
                <a:lnTo>
                  <a:pt x="108" y="1659"/>
                </a:lnTo>
                <a:lnTo>
                  <a:pt x="85" y="1649"/>
                </a:lnTo>
                <a:lnTo>
                  <a:pt x="64" y="1638"/>
                </a:lnTo>
                <a:lnTo>
                  <a:pt x="44" y="1627"/>
                </a:lnTo>
                <a:lnTo>
                  <a:pt x="26" y="1613"/>
                </a:lnTo>
                <a:lnTo>
                  <a:pt x="8" y="1595"/>
                </a:lnTo>
                <a:lnTo>
                  <a:pt x="124" y="1603"/>
                </a:lnTo>
                <a:lnTo>
                  <a:pt x="111" y="1585"/>
                </a:lnTo>
                <a:lnTo>
                  <a:pt x="83" y="1554"/>
                </a:lnTo>
                <a:lnTo>
                  <a:pt x="45" y="1511"/>
                </a:lnTo>
                <a:lnTo>
                  <a:pt x="34" y="1495"/>
                </a:lnTo>
                <a:lnTo>
                  <a:pt x="24" y="1478"/>
                </a:lnTo>
                <a:lnTo>
                  <a:pt x="16" y="1459"/>
                </a:lnTo>
                <a:lnTo>
                  <a:pt x="8" y="1436"/>
                </a:lnTo>
                <a:lnTo>
                  <a:pt x="3" y="1411"/>
                </a:lnTo>
                <a:lnTo>
                  <a:pt x="0" y="1382"/>
                </a:lnTo>
                <a:lnTo>
                  <a:pt x="1" y="1383"/>
                </a:lnTo>
                <a:lnTo>
                  <a:pt x="4" y="1389"/>
                </a:lnTo>
                <a:lnTo>
                  <a:pt x="8" y="1398"/>
                </a:lnTo>
                <a:lnTo>
                  <a:pt x="16" y="1409"/>
                </a:lnTo>
                <a:lnTo>
                  <a:pt x="27" y="1421"/>
                </a:lnTo>
                <a:lnTo>
                  <a:pt x="40" y="1433"/>
                </a:lnTo>
                <a:lnTo>
                  <a:pt x="60" y="1446"/>
                </a:lnTo>
                <a:lnTo>
                  <a:pt x="83" y="1458"/>
                </a:lnTo>
                <a:lnTo>
                  <a:pt x="75" y="1438"/>
                </a:lnTo>
                <a:lnTo>
                  <a:pt x="66" y="1416"/>
                </a:lnTo>
                <a:lnTo>
                  <a:pt x="56" y="1391"/>
                </a:lnTo>
                <a:lnTo>
                  <a:pt x="45" y="1366"/>
                </a:lnTo>
                <a:lnTo>
                  <a:pt x="35" y="1339"/>
                </a:lnTo>
                <a:lnTo>
                  <a:pt x="27" y="1311"/>
                </a:lnTo>
                <a:lnTo>
                  <a:pt x="19" y="1283"/>
                </a:lnTo>
                <a:lnTo>
                  <a:pt x="16" y="1255"/>
                </a:lnTo>
                <a:lnTo>
                  <a:pt x="14" y="1228"/>
                </a:lnTo>
                <a:lnTo>
                  <a:pt x="17" y="1202"/>
                </a:lnTo>
                <a:lnTo>
                  <a:pt x="25" y="1176"/>
                </a:lnTo>
                <a:lnTo>
                  <a:pt x="29" y="1196"/>
                </a:lnTo>
                <a:lnTo>
                  <a:pt x="36" y="1215"/>
                </a:lnTo>
                <a:lnTo>
                  <a:pt x="43" y="1236"/>
                </a:lnTo>
                <a:lnTo>
                  <a:pt x="52" y="1257"/>
                </a:lnTo>
                <a:lnTo>
                  <a:pt x="62" y="1277"/>
                </a:lnTo>
                <a:lnTo>
                  <a:pt x="73" y="1297"/>
                </a:lnTo>
                <a:lnTo>
                  <a:pt x="83" y="1317"/>
                </a:lnTo>
                <a:lnTo>
                  <a:pt x="94" y="1334"/>
                </a:lnTo>
                <a:lnTo>
                  <a:pt x="105" y="1351"/>
                </a:lnTo>
                <a:lnTo>
                  <a:pt x="115" y="1367"/>
                </a:lnTo>
                <a:lnTo>
                  <a:pt x="123" y="1379"/>
                </a:lnTo>
                <a:lnTo>
                  <a:pt x="130" y="1390"/>
                </a:lnTo>
                <a:lnTo>
                  <a:pt x="139" y="1403"/>
                </a:lnTo>
                <a:lnTo>
                  <a:pt x="140" y="1405"/>
                </a:lnTo>
                <a:lnTo>
                  <a:pt x="127" y="1334"/>
                </a:lnTo>
                <a:lnTo>
                  <a:pt x="118" y="1261"/>
                </a:lnTo>
                <a:lnTo>
                  <a:pt x="111" y="1186"/>
                </a:lnTo>
                <a:lnTo>
                  <a:pt x="108" y="1111"/>
                </a:lnTo>
                <a:lnTo>
                  <a:pt x="108" y="1035"/>
                </a:lnTo>
                <a:lnTo>
                  <a:pt x="112" y="960"/>
                </a:lnTo>
                <a:lnTo>
                  <a:pt x="120" y="884"/>
                </a:lnTo>
                <a:lnTo>
                  <a:pt x="132" y="811"/>
                </a:lnTo>
                <a:lnTo>
                  <a:pt x="140" y="811"/>
                </a:lnTo>
                <a:lnTo>
                  <a:pt x="138" y="883"/>
                </a:lnTo>
                <a:lnTo>
                  <a:pt x="138" y="955"/>
                </a:lnTo>
                <a:lnTo>
                  <a:pt x="138" y="1026"/>
                </a:lnTo>
                <a:lnTo>
                  <a:pt x="141" y="1098"/>
                </a:lnTo>
                <a:lnTo>
                  <a:pt x="148" y="1168"/>
                </a:lnTo>
                <a:lnTo>
                  <a:pt x="157" y="1237"/>
                </a:lnTo>
                <a:lnTo>
                  <a:pt x="157" y="1235"/>
                </a:lnTo>
                <a:lnTo>
                  <a:pt x="159" y="1226"/>
                </a:lnTo>
                <a:lnTo>
                  <a:pt x="160" y="1213"/>
                </a:lnTo>
                <a:lnTo>
                  <a:pt x="162" y="1195"/>
                </a:lnTo>
                <a:lnTo>
                  <a:pt x="166" y="1173"/>
                </a:lnTo>
                <a:lnTo>
                  <a:pt x="170" y="1147"/>
                </a:lnTo>
                <a:lnTo>
                  <a:pt x="174" y="1117"/>
                </a:lnTo>
                <a:lnTo>
                  <a:pt x="179" y="1084"/>
                </a:lnTo>
                <a:lnTo>
                  <a:pt x="185" y="1049"/>
                </a:lnTo>
                <a:lnTo>
                  <a:pt x="192" y="1011"/>
                </a:lnTo>
                <a:lnTo>
                  <a:pt x="199" y="972"/>
                </a:lnTo>
                <a:lnTo>
                  <a:pt x="206" y="932"/>
                </a:lnTo>
                <a:lnTo>
                  <a:pt x="214" y="889"/>
                </a:lnTo>
                <a:lnTo>
                  <a:pt x="224" y="847"/>
                </a:lnTo>
                <a:lnTo>
                  <a:pt x="244" y="761"/>
                </a:lnTo>
                <a:lnTo>
                  <a:pt x="255" y="718"/>
                </a:lnTo>
                <a:lnTo>
                  <a:pt x="266" y="677"/>
                </a:lnTo>
                <a:lnTo>
                  <a:pt x="278" y="637"/>
                </a:lnTo>
                <a:lnTo>
                  <a:pt x="291" y="599"/>
                </a:lnTo>
                <a:lnTo>
                  <a:pt x="304" y="563"/>
                </a:lnTo>
                <a:lnTo>
                  <a:pt x="318" y="529"/>
                </a:lnTo>
                <a:lnTo>
                  <a:pt x="333" y="498"/>
                </a:lnTo>
                <a:lnTo>
                  <a:pt x="347" y="470"/>
                </a:lnTo>
                <a:lnTo>
                  <a:pt x="363" y="446"/>
                </a:lnTo>
                <a:lnTo>
                  <a:pt x="352" y="497"/>
                </a:lnTo>
                <a:lnTo>
                  <a:pt x="341" y="544"/>
                </a:lnTo>
                <a:lnTo>
                  <a:pt x="329" y="589"/>
                </a:lnTo>
                <a:lnTo>
                  <a:pt x="318" y="632"/>
                </a:lnTo>
                <a:lnTo>
                  <a:pt x="307" y="675"/>
                </a:lnTo>
                <a:lnTo>
                  <a:pt x="295" y="717"/>
                </a:lnTo>
                <a:lnTo>
                  <a:pt x="285" y="760"/>
                </a:lnTo>
                <a:lnTo>
                  <a:pt x="275" y="805"/>
                </a:lnTo>
                <a:lnTo>
                  <a:pt x="265" y="852"/>
                </a:lnTo>
                <a:lnTo>
                  <a:pt x="256" y="903"/>
                </a:lnTo>
                <a:lnTo>
                  <a:pt x="247" y="957"/>
                </a:lnTo>
                <a:lnTo>
                  <a:pt x="239" y="1016"/>
                </a:lnTo>
                <a:lnTo>
                  <a:pt x="247" y="1014"/>
                </a:lnTo>
                <a:lnTo>
                  <a:pt x="260" y="1010"/>
                </a:lnTo>
                <a:lnTo>
                  <a:pt x="277" y="1006"/>
                </a:lnTo>
                <a:lnTo>
                  <a:pt x="295" y="1003"/>
                </a:lnTo>
                <a:lnTo>
                  <a:pt x="334" y="994"/>
                </a:lnTo>
                <a:lnTo>
                  <a:pt x="352" y="990"/>
                </a:lnTo>
                <a:lnTo>
                  <a:pt x="369" y="987"/>
                </a:lnTo>
                <a:lnTo>
                  <a:pt x="382" y="983"/>
                </a:lnTo>
                <a:lnTo>
                  <a:pt x="391" y="981"/>
                </a:lnTo>
                <a:lnTo>
                  <a:pt x="396" y="978"/>
                </a:lnTo>
                <a:lnTo>
                  <a:pt x="420" y="939"/>
                </a:lnTo>
                <a:lnTo>
                  <a:pt x="444" y="895"/>
                </a:lnTo>
                <a:lnTo>
                  <a:pt x="468" y="849"/>
                </a:lnTo>
                <a:lnTo>
                  <a:pt x="493" y="799"/>
                </a:lnTo>
                <a:lnTo>
                  <a:pt x="518" y="747"/>
                </a:lnTo>
                <a:lnTo>
                  <a:pt x="543" y="694"/>
                </a:lnTo>
                <a:lnTo>
                  <a:pt x="588" y="587"/>
                </a:lnTo>
                <a:lnTo>
                  <a:pt x="608" y="535"/>
                </a:lnTo>
                <a:lnTo>
                  <a:pt x="628" y="485"/>
                </a:lnTo>
                <a:lnTo>
                  <a:pt x="645" y="438"/>
                </a:lnTo>
                <a:lnTo>
                  <a:pt x="660" y="393"/>
                </a:lnTo>
                <a:lnTo>
                  <a:pt x="653" y="427"/>
                </a:lnTo>
                <a:lnTo>
                  <a:pt x="648" y="458"/>
                </a:lnTo>
                <a:lnTo>
                  <a:pt x="643" y="484"/>
                </a:lnTo>
                <a:lnTo>
                  <a:pt x="638" y="507"/>
                </a:lnTo>
                <a:lnTo>
                  <a:pt x="633" y="526"/>
                </a:lnTo>
                <a:lnTo>
                  <a:pt x="630" y="545"/>
                </a:lnTo>
                <a:lnTo>
                  <a:pt x="625" y="562"/>
                </a:lnTo>
                <a:lnTo>
                  <a:pt x="616" y="594"/>
                </a:lnTo>
                <a:lnTo>
                  <a:pt x="611" y="611"/>
                </a:lnTo>
                <a:lnTo>
                  <a:pt x="606" y="630"/>
                </a:lnTo>
                <a:lnTo>
                  <a:pt x="594" y="674"/>
                </a:lnTo>
                <a:lnTo>
                  <a:pt x="616" y="675"/>
                </a:lnTo>
                <a:lnTo>
                  <a:pt x="634" y="678"/>
                </a:lnTo>
                <a:lnTo>
                  <a:pt x="650" y="682"/>
                </a:lnTo>
                <a:lnTo>
                  <a:pt x="663" y="688"/>
                </a:lnTo>
                <a:lnTo>
                  <a:pt x="674" y="695"/>
                </a:lnTo>
                <a:lnTo>
                  <a:pt x="685" y="702"/>
                </a:lnTo>
                <a:lnTo>
                  <a:pt x="696" y="710"/>
                </a:lnTo>
                <a:lnTo>
                  <a:pt x="709" y="719"/>
                </a:lnTo>
                <a:lnTo>
                  <a:pt x="729" y="694"/>
                </a:lnTo>
                <a:lnTo>
                  <a:pt x="747" y="667"/>
                </a:lnTo>
                <a:lnTo>
                  <a:pt x="761" y="638"/>
                </a:lnTo>
                <a:lnTo>
                  <a:pt x="773" y="608"/>
                </a:lnTo>
                <a:lnTo>
                  <a:pt x="783" y="576"/>
                </a:lnTo>
                <a:lnTo>
                  <a:pt x="792" y="543"/>
                </a:lnTo>
                <a:lnTo>
                  <a:pt x="799" y="509"/>
                </a:lnTo>
                <a:lnTo>
                  <a:pt x="807" y="475"/>
                </a:lnTo>
                <a:lnTo>
                  <a:pt x="815" y="441"/>
                </a:lnTo>
                <a:lnTo>
                  <a:pt x="823" y="407"/>
                </a:lnTo>
                <a:lnTo>
                  <a:pt x="833" y="373"/>
                </a:lnTo>
                <a:lnTo>
                  <a:pt x="844" y="340"/>
                </a:lnTo>
                <a:lnTo>
                  <a:pt x="858" y="309"/>
                </a:lnTo>
                <a:lnTo>
                  <a:pt x="858" y="408"/>
                </a:lnTo>
                <a:lnTo>
                  <a:pt x="873" y="414"/>
                </a:lnTo>
                <a:lnTo>
                  <a:pt x="891" y="422"/>
                </a:lnTo>
                <a:lnTo>
                  <a:pt x="924" y="440"/>
                </a:lnTo>
                <a:lnTo>
                  <a:pt x="940" y="450"/>
                </a:lnTo>
                <a:lnTo>
                  <a:pt x="956" y="461"/>
                </a:lnTo>
                <a:lnTo>
                  <a:pt x="970" y="471"/>
                </a:lnTo>
                <a:lnTo>
                  <a:pt x="981" y="480"/>
                </a:lnTo>
                <a:lnTo>
                  <a:pt x="991" y="488"/>
                </a:lnTo>
                <a:lnTo>
                  <a:pt x="1000" y="494"/>
                </a:lnTo>
                <a:lnTo>
                  <a:pt x="1004" y="498"/>
                </a:lnTo>
                <a:lnTo>
                  <a:pt x="1006" y="499"/>
                </a:lnTo>
                <a:lnTo>
                  <a:pt x="1002" y="434"/>
                </a:lnTo>
                <a:lnTo>
                  <a:pt x="1003" y="369"/>
                </a:lnTo>
                <a:lnTo>
                  <a:pt x="1008" y="305"/>
                </a:lnTo>
                <a:lnTo>
                  <a:pt x="1016" y="241"/>
                </a:lnTo>
                <a:lnTo>
                  <a:pt x="1025" y="179"/>
                </a:lnTo>
                <a:lnTo>
                  <a:pt x="1035" y="118"/>
                </a:lnTo>
                <a:lnTo>
                  <a:pt x="1044" y="58"/>
                </a:lnTo>
                <a:lnTo>
                  <a:pt x="1050" y="0"/>
                </a:lnTo>
                <a:close/>
              </a:path>
            </a:pathLst>
          </a:custGeom>
          <a:solidFill>
            <a:srgbClr val="466571">
              <a:alpha val="7059"/>
            </a:srgbClr>
          </a:solidFill>
          <a:ln w="25400" cap="sq" cmpd="sng" algn="ctr">
            <a:noFill/>
            <a:prstDash val="solid"/>
            <a:headEnd type="none" w="med" len="med"/>
            <a:tailEnd type="none" w="med" len="med"/>
          </a:ln>
          <a:effectLst>
            <a:innerShdw blurRad="50800" dist="50800" dir="13500000">
              <a:srgbClr val="000000">
                <a:alpha val="43137"/>
              </a:srgbClr>
            </a:inn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anchor="t" compatLnSpc="1"/>
          <a:lstStyle/>
          <a:p>
            <a:endParaRPr kumimoji="0"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409446"/>
            <a:ext cx="7772400" cy="1470025"/>
          </a:xfrm>
        </p:spPr>
        <p:txBody>
          <a:bodyPr anchor="b"/>
          <a:lstStyle>
            <a:lvl1pPr algn="r"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3023248" y="3886200"/>
            <a:ext cx="5414978" cy="1042998"/>
          </a:xfrm>
        </p:spPr>
        <p:txBody>
          <a:bodyPr/>
          <a:lstStyle>
            <a:lvl1pPr marL="0" indent="0" algn="r">
              <a:buNone/>
              <a:defRPr sz="2400" i="1">
                <a:solidFill>
                  <a:schemeClr val="tx1">
                    <a:tint val="8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36C18-2288-4A13-8373-E690A50F6F1A}" type="datetimeFigureOut">
              <a:rPr lang="ko-KR" altLang="en-US" smtClean="0"/>
              <a:pPr/>
              <a:t>2011-09-29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3D88A-5914-4315-811C-C2B08C30E50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36C18-2288-4A13-8373-E690A50F6F1A}" type="datetimeFigureOut">
              <a:rPr lang="ko-KR" altLang="en-US" smtClean="0"/>
              <a:pPr/>
              <a:t>2011-09-29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3D88A-5914-4315-811C-C2B08C30E50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358082" y="274639"/>
            <a:ext cx="1328718" cy="5851525"/>
          </a:xfrm>
        </p:spPr>
        <p:txBody>
          <a:bodyPr vert="eaVert" anchor="b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928672"/>
            <a:ext cx="6900882" cy="5197493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36C18-2288-4A13-8373-E690A50F6F1A}" type="datetimeFigureOut">
              <a:rPr lang="ko-KR" altLang="en-US" smtClean="0"/>
              <a:pPr/>
              <a:t>2011-09-29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3D88A-5914-4315-811C-C2B08C30E50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36C18-2288-4A13-8373-E690A50F6F1A}" type="datetimeFigureOut">
              <a:rPr lang="ko-KR" altLang="en-US" smtClean="0"/>
              <a:pPr/>
              <a:t>2011-09-29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3D88A-5914-4315-811C-C2B08C30E50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i="1">
                <a:solidFill>
                  <a:schemeClr val="tx1">
                    <a:tint val="85000"/>
                  </a:schemeClr>
                </a:solidFill>
              </a:defRPr>
            </a:lvl1pPr>
            <a:lvl2pPr marL="457200" indent="0">
              <a:buNone/>
              <a:defRPr sz="1800" i="1">
                <a:solidFill>
                  <a:schemeClr val="tx1">
                    <a:tint val="85000"/>
                  </a:schemeClr>
                </a:solidFill>
              </a:defRPr>
            </a:lvl2pPr>
            <a:lvl3pPr marL="914400" indent="0">
              <a:buNone/>
              <a:defRPr sz="1600" i="1">
                <a:solidFill>
                  <a:schemeClr val="tx1">
                    <a:tint val="85000"/>
                  </a:schemeClr>
                </a:solidFill>
              </a:defRPr>
            </a:lvl3pPr>
            <a:lvl4pPr marL="1371600" indent="0">
              <a:buNone/>
              <a:defRPr sz="1400" i="1">
                <a:solidFill>
                  <a:schemeClr val="tx1">
                    <a:tint val="85000"/>
                  </a:schemeClr>
                </a:solidFill>
              </a:defRPr>
            </a:lvl4pPr>
            <a:lvl5pPr marL="1828800" indent="0">
              <a:buNone/>
              <a:defRPr sz="1400" i="1">
                <a:solidFill>
                  <a:schemeClr val="tx1">
                    <a:tint val="8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36C18-2288-4A13-8373-E690A50F6F1A}" type="datetimeFigureOut">
              <a:rPr lang="ko-KR" altLang="en-US" smtClean="0"/>
              <a:pPr/>
              <a:t>2011-09-29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3D88A-5914-4315-811C-C2B08C30E50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36C18-2288-4A13-8373-E690A50F6F1A}" type="datetimeFigureOut">
              <a:rPr lang="ko-KR" altLang="en-US" smtClean="0"/>
              <a:pPr/>
              <a:t>2011-09-29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3D88A-5914-4315-811C-C2B08C30E50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500702"/>
            <a:ext cx="4040188" cy="639762"/>
          </a:xfrm>
          <a:solidFill>
            <a:srgbClr val="737C87">
              <a:alpha val="55000"/>
            </a:srgbClr>
          </a:solidFill>
          <a:ln w="19050">
            <a:solidFill>
              <a:srgbClr val="FFFFFF"/>
            </a:solidFill>
          </a:ln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FFFF"/>
                </a:solidFill>
              </a:defRPr>
            </a:lvl1pPr>
            <a:lvl2pPr marL="457200" indent="0" algn="ctr">
              <a:buNone/>
              <a:defRPr sz="2000" b="1">
                <a:solidFill>
                  <a:srgbClr val="FFFFFF"/>
                </a:solidFill>
              </a:defRPr>
            </a:lvl2pPr>
            <a:lvl3pPr marL="914400" indent="0" algn="ctr">
              <a:buNone/>
              <a:defRPr sz="1800" b="1">
                <a:solidFill>
                  <a:srgbClr val="FFFFFF"/>
                </a:solidFill>
              </a:defRPr>
            </a:lvl3pPr>
            <a:lvl4pPr marL="1371600" indent="0" algn="ctr">
              <a:buNone/>
              <a:defRPr sz="1600" b="1">
                <a:solidFill>
                  <a:srgbClr val="FFFFFF"/>
                </a:solidFill>
              </a:defRPr>
            </a:lvl4pPr>
            <a:lvl5pPr marL="1828800" indent="0" algn="ctr">
              <a:buNone/>
              <a:defRPr sz="1600" b="1">
                <a:solidFill>
                  <a:srgbClr val="FFFFFF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1500174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5500702"/>
            <a:ext cx="4041775" cy="639762"/>
          </a:xfrm>
          <a:solidFill>
            <a:srgbClr val="737C87">
              <a:alpha val="55000"/>
            </a:srgbClr>
          </a:solidFill>
          <a:ln w="19050">
            <a:solidFill>
              <a:srgbClr val="FFFFFF"/>
            </a:solidFill>
          </a:ln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FFFF"/>
                </a:solidFill>
              </a:defRPr>
            </a:lvl1pPr>
            <a:lvl2pPr marL="457200" indent="0" algn="ctr">
              <a:buNone/>
              <a:defRPr sz="2000" b="1">
                <a:solidFill>
                  <a:srgbClr val="FFFFFF"/>
                </a:solidFill>
              </a:defRPr>
            </a:lvl2pPr>
            <a:lvl3pPr marL="914400" indent="0" algn="ctr">
              <a:buNone/>
              <a:defRPr sz="1800" b="1">
                <a:solidFill>
                  <a:srgbClr val="FFFFFF"/>
                </a:solidFill>
              </a:defRPr>
            </a:lvl3pPr>
            <a:lvl4pPr marL="1371600" indent="0" algn="ctr">
              <a:buNone/>
              <a:defRPr sz="1600" b="1">
                <a:solidFill>
                  <a:srgbClr val="FFFFFF"/>
                </a:solidFill>
              </a:defRPr>
            </a:lvl4pPr>
            <a:lvl5pPr marL="1828800" indent="0" algn="ctr">
              <a:buNone/>
              <a:defRPr sz="1600" b="1">
                <a:solidFill>
                  <a:srgbClr val="FFFFFF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500174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36C18-2288-4A13-8373-E690A50F6F1A}" type="datetimeFigureOut">
              <a:rPr lang="ko-KR" altLang="en-US" smtClean="0"/>
              <a:pPr/>
              <a:t>2011-09-29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3D88A-5914-4315-811C-C2B08C30E50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36C18-2288-4A13-8373-E690A50F6F1A}" type="datetimeFigureOut">
              <a:rPr lang="ko-KR" altLang="en-US" smtClean="0"/>
              <a:pPr/>
              <a:t>2011-09-29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3D88A-5914-4315-811C-C2B08C30E50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36C18-2288-4A13-8373-E690A50F6F1A}" type="datetimeFigureOut">
              <a:rPr lang="ko-KR" altLang="en-US" smtClean="0"/>
              <a:pPr/>
              <a:t>2011-09-29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3D88A-5914-4315-811C-C2B08C30E50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2" y="273051"/>
            <a:ext cx="8219505" cy="593879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868" y="1590620"/>
            <a:ext cx="8218935" cy="453554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2" y="866111"/>
            <a:ext cx="8237260" cy="68776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36C18-2288-4A13-8373-E690A50F6F1A}" type="datetimeFigureOut">
              <a:rPr lang="ko-KR" altLang="en-US" smtClean="0"/>
              <a:pPr/>
              <a:t>2011-09-29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3D88A-5914-4315-811C-C2B08C30E50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1785926"/>
            <a:ext cx="3422654" cy="781052"/>
          </a:xfrm>
        </p:spPr>
        <p:txBody>
          <a:bodyPr anchor="b"/>
          <a:lstStyle>
            <a:lvl1pPr algn="r">
              <a:defRPr sz="24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8596" y="2566978"/>
            <a:ext cx="3422654" cy="804862"/>
          </a:xfrm>
        </p:spPr>
        <p:txBody>
          <a:bodyPr/>
          <a:lstStyle>
            <a:lvl1pPr marL="0" indent="0" algn="r">
              <a:buNone/>
              <a:defRPr sz="1400"/>
            </a:lvl1pPr>
            <a:lvl2pPr marL="457200" indent="0" algn="r">
              <a:buNone/>
              <a:defRPr sz="1200"/>
            </a:lvl2pPr>
            <a:lvl3pPr marL="914400" indent="0" algn="r">
              <a:buNone/>
              <a:defRPr sz="1000"/>
            </a:lvl3pPr>
            <a:lvl4pPr marL="1371600" indent="0" algn="r">
              <a:buNone/>
              <a:defRPr sz="900"/>
            </a:lvl4pPr>
            <a:lvl5pPr marL="1828800" indent="0" algn="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36C18-2288-4A13-8373-E690A50F6F1A}" type="datetimeFigureOut">
              <a:rPr lang="ko-KR" altLang="en-US" smtClean="0"/>
              <a:pPr/>
              <a:t>2011-09-29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3D88A-5914-4315-811C-C2B08C30E50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8" name="그림 개체 틀 7"/>
          <p:cNvSpPr>
            <a:spLocks noGrp="1"/>
          </p:cNvSpPr>
          <p:nvPr>
            <p:ph type="pic" sz="quarter" idx="1"/>
          </p:nvPr>
        </p:nvSpPr>
        <p:spPr>
          <a:xfrm>
            <a:off x="4000496" y="928670"/>
            <a:ext cx="4500594" cy="4500570"/>
          </a:xfrm>
          <a:prstGeom prst="roundRect">
            <a:avLst>
              <a:gd name="adj" fmla="val 8501"/>
            </a:avLst>
          </a:prstGeom>
          <a:noFill/>
          <a:ln w="165100" cap="rnd" cmpd="sng">
            <a:gradFill flip="none" rotWithShape="1">
              <a:gsLst>
                <a:gs pos="0">
                  <a:schemeClr val="accent2">
                    <a:tint val="20000"/>
                  </a:schemeClr>
                </a:gs>
                <a:gs pos="100000">
                  <a:schemeClr val="accent2">
                    <a:tint val="60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balanced" dir="t"/>
          </a:scene3d>
          <a:sp3d extrusionH="76200" prstMaterial="matte">
            <a:bevelT h="38100"/>
            <a:bevelB h="38100"/>
            <a:extrusionClr>
              <a:schemeClr val="bg2">
                <a:shade val="75000"/>
              </a:schemeClr>
            </a:extrusionClr>
          </a:sp3d>
        </p:spPr>
        <p:txBody>
          <a:bodyPr/>
          <a:lstStyle/>
          <a:p>
            <a:r>
              <a:rPr kumimoji="0" lang="ko-KR" altLang="en-US" dirty="0" smtClean="0"/>
              <a:t>그림을 추가하려면 아이콘을 클릭하십시오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자유형 6"/>
          <p:cNvSpPr>
            <a:spLocks noEditPoints="1"/>
          </p:cNvSpPr>
          <p:nvPr/>
        </p:nvSpPr>
        <p:spPr bwMode="blackGray">
          <a:xfrm flipH="1">
            <a:off x="-32" y="500042"/>
            <a:ext cx="2268129" cy="5929354"/>
          </a:xfrm>
          <a:custGeom>
            <a:avLst/>
            <a:gdLst/>
            <a:ahLst/>
            <a:cxnLst>
              <a:cxn ang="0">
                <a:pos x="487" y="2402"/>
              </a:cxn>
              <a:cxn ang="0">
                <a:pos x="608" y="2460"/>
              </a:cxn>
              <a:cxn ang="0">
                <a:pos x="610" y="2554"/>
              </a:cxn>
              <a:cxn ang="0">
                <a:pos x="893" y="2559"/>
              </a:cxn>
              <a:cxn ang="0">
                <a:pos x="772" y="2424"/>
              </a:cxn>
              <a:cxn ang="0">
                <a:pos x="334" y="2346"/>
              </a:cxn>
              <a:cxn ang="0">
                <a:pos x="447" y="2270"/>
              </a:cxn>
              <a:cxn ang="0">
                <a:pos x="696" y="2192"/>
              </a:cxn>
              <a:cxn ang="0">
                <a:pos x="801" y="2254"/>
              </a:cxn>
              <a:cxn ang="0">
                <a:pos x="914" y="2229"/>
              </a:cxn>
              <a:cxn ang="0">
                <a:pos x="996" y="2221"/>
              </a:cxn>
              <a:cxn ang="0">
                <a:pos x="833" y="2000"/>
              </a:cxn>
              <a:cxn ang="0">
                <a:pos x="891" y="2021"/>
              </a:cxn>
              <a:cxn ang="0">
                <a:pos x="603" y="1981"/>
              </a:cxn>
              <a:cxn ang="0">
                <a:pos x="334" y="2185"/>
              </a:cxn>
              <a:cxn ang="0">
                <a:pos x="415" y="2205"/>
              </a:cxn>
              <a:cxn ang="0">
                <a:pos x="568" y="2097"/>
              </a:cxn>
              <a:cxn ang="0">
                <a:pos x="923" y="1962"/>
              </a:cxn>
              <a:cxn ang="0">
                <a:pos x="707" y="1856"/>
              </a:cxn>
              <a:cxn ang="0">
                <a:pos x="783" y="1877"/>
              </a:cxn>
              <a:cxn ang="0">
                <a:pos x="1024" y="1938"/>
              </a:cxn>
              <a:cxn ang="0">
                <a:pos x="714" y="1767"/>
              </a:cxn>
              <a:cxn ang="0">
                <a:pos x="773" y="1779"/>
              </a:cxn>
              <a:cxn ang="0">
                <a:pos x="321" y="1789"/>
              </a:cxn>
              <a:cxn ang="0">
                <a:pos x="478" y="1916"/>
              </a:cxn>
              <a:cxn ang="0">
                <a:pos x="561" y="1954"/>
              </a:cxn>
              <a:cxn ang="0">
                <a:pos x="429" y="1744"/>
              </a:cxn>
              <a:cxn ang="0">
                <a:pos x="618" y="1731"/>
              </a:cxn>
              <a:cxn ang="0">
                <a:pos x="964" y="1657"/>
              </a:cxn>
              <a:cxn ang="0">
                <a:pos x="499" y="1689"/>
              </a:cxn>
              <a:cxn ang="0">
                <a:pos x="696" y="1680"/>
              </a:cxn>
              <a:cxn ang="0">
                <a:pos x="886" y="1764"/>
              </a:cxn>
              <a:cxn ang="0">
                <a:pos x="363" y="1496"/>
              </a:cxn>
              <a:cxn ang="0">
                <a:pos x="808" y="1481"/>
              </a:cxn>
              <a:cxn ang="0">
                <a:pos x="681" y="1492"/>
              </a:cxn>
              <a:cxn ang="0">
                <a:pos x="956" y="1592"/>
              </a:cxn>
              <a:cxn ang="0">
                <a:pos x="781" y="1312"/>
              </a:cxn>
              <a:cxn ang="0">
                <a:pos x="247" y="1405"/>
              </a:cxn>
              <a:cxn ang="0">
                <a:pos x="959" y="1228"/>
              </a:cxn>
              <a:cxn ang="0">
                <a:pos x="969" y="1142"/>
              </a:cxn>
              <a:cxn ang="0">
                <a:pos x="313" y="1025"/>
              </a:cxn>
              <a:cxn ang="0">
                <a:pos x="305" y="1085"/>
              </a:cxn>
              <a:cxn ang="0">
                <a:pos x="952" y="970"/>
              </a:cxn>
              <a:cxn ang="0">
                <a:pos x="915" y="820"/>
              </a:cxn>
              <a:cxn ang="0">
                <a:pos x="1029" y="881"/>
              </a:cxn>
              <a:cxn ang="0">
                <a:pos x="572" y="977"/>
              </a:cxn>
              <a:cxn ang="0">
                <a:pos x="643" y="757"/>
              </a:cxn>
              <a:cxn ang="0">
                <a:pos x="849" y="1016"/>
              </a:cxn>
              <a:cxn ang="0">
                <a:pos x="825" y="559"/>
              </a:cxn>
              <a:cxn ang="0">
                <a:pos x="1014" y="978"/>
              </a:cxn>
              <a:cxn ang="0">
                <a:pos x="985" y="1730"/>
              </a:cxn>
              <a:cxn ang="0">
                <a:pos x="1046" y="2030"/>
              </a:cxn>
              <a:cxn ang="0">
                <a:pos x="982" y="2783"/>
              </a:cxn>
              <a:cxn ang="0">
                <a:pos x="153" y="2108"/>
              </a:cxn>
              <a:cxn ang="0">
                <a:pos x="137" y="1741"/>
              </a:cxn>
              <a:cxn ang="0">
                <a:pos x="8" y="1398"/>
              </a:cxn>
              <a:cxn ang="0">
                <a:pos x="115" y="1367"/>
              </a:cxn>
              <a:cxn ang="0">
                <a:pos x="174" y="1117"/>
              </a:cxn>
              <a:cxn ang="0">
                <a:pos x="265" y="852"/>
              </a:cxn>
              <a:cxn ang="0">
                <a:pos x="648" y="458"/>
              </a:cxn>
              <a:cxn ang="0">
                <a:pos x="815" y="441"/>
              </a:cxn>
            </a:cxnLst>
            <a:rect l="0" t="0" r="0" b="0"/>
            <a:pathLst>
              <a:path w="1052" h="2787">
                <a:moveTo>
                  <a:pt x="957" y="2608"/>
                </a:moveTo>
                <a:lnTo>
                  <a:pt x="945" y="2627"/>
                </a:lnTo>
                <a:lnTo>
                  <a:pt x="934" y="2646"/>
                </a:lnTo>
                <a:lnTo>
                  <a:pt x="922" y="2665"/>
                </a:lnTo>
                <a:lnTo>
                  <a:pt x="907" y="2684"/>
                </a:lnTo>
                <a:lnTo>
                  <a:pt x="910" y="2684"/>
                </a:lnTo>
                <a:lnTo>
                  <a:pt x="916" y="2685"/>
                </a:lnTo>
                <a:lnTo>
                  <a:pt x="926" y="2686"/>
                </a:lnTo>
                <a:lnTo>
                  <a:pt x="938" y="2688"/>
                </a:lnTo>
                <a:lnTo>
                  <a:pt x="952" y="2690"/>
                </a:lnTo>
                <a:lnTo>
                  <a:pt x="966" y="2693"/>
                </a:lnTo>
                <a:lnTo>
                  <a:pt x="979" y="2696"/>
                </a:lnTo>
                <a:lnTo>
                  <a:pt x="990" y="2699"/>
                </a:lnTo>
                <a:lnTo>
                  <a:pt x="989" y="2696"/>
                </a:lnTo>
                <a:lnTo>
                  <a:pt x="987" y="2691"/>
                </a:lnTo>
                <a:lnTo>
                  <a:pt x="983" y="2681"/>
                </a:lnTo>
                <a:lnTo>
                  <a:pt x="980" y="2670"/>
                </a:lnTo>
                <a:lnTo>
                  <a:pt x="975" y="2658"/>
                </a:lnTo>
                <a:lnTo>
                  <a:pt x="970" y="2644"/>
                </a:lnTo>
                <a:lnTo>
                  <a:pt x="965" y="2630"/>
                </a:lnTo>
                <a:lnTo>
                  <a:pt x="957" y="2608"/>
                </a:lnTo>
                <a:close/>
                <a:moveTo>
                  <a:pt x="454" y="2402"/>
                </a:moveTo>
                <a:lnTo>
                  <a:pt x="421" y="2410"/>
                </a:lnTo>
                <a:lnTo>
                  <a:pt x="470" y="2463"/>
                </a:lnTo>
                <a:lnTo>
                  <a:pt x="478" y="2463"/>
                </a:lnTo>
                <a:lnTo>
                  <a:pt x="487" y="2402"/>
                </a:lnTo>
                <a:lnTo>
                  <a:pt x="454" y="2402"/>
                </a:lnTo>
                <a:close/>
                <a:moveTo>
                  <a:pt x="758" y="2306"/>
                </a:moveTo>
                <a:lnTo>
                  <a:pt x="731" y="2308"/>
                </a:lnTo>
                <a:lnTo>
                  <a:pt x="706" y="2312"/>
                </a:lnTo>
                <a:lnTo>
                  <a:pt x="680" y="2317"/>
                </a:lnTo>
                <a:lnTo>
                  <a:pt x="654" y="2324"/>
                </a:lnTo>
                <a:lnTo>
                  <a:pt x="630" y="2334"/>
                </a:lnTo>
                <a:lnTo>
                  <a:pt x="608" y="2344"/>
                </a:lnTo>
                <a:lnTo>
                  <a:pt x="588" y="2355"/>
                </a:lnTo>
                <a:lnTo>
                  <a:pt x="570" y="2367"/>
                </a:lnTo>
                <a:lnTo>
                  <a:pt x="555" y="2382"/>
                </a:lnTo>
                <a:lnTo>
                  <a:pt x="543" y="2396"/>
                </a:lnTo>
                <a:lnTo>
                  <a:pt x="535" y="2412"/>
                </a:lnTo>
                <a:lnTo>
                  <a:pt x="531" y="2428"/>
                </a:lnTo>
                <a:lnTo>
                  <a:pt x="531" y="2445"/>
                </a:lnTo>
                <a:lnTo>
                  <a:pt x="536" y="2463"/>
                </a:lnTo>
                <a:lnTo>
                  <a:pt x="545" y="2477"/>
                </a:lnTo>
                <a:lnTo>
                  <a:pt x="555" y="2487"/>
                </a:lnTo>
                <a:lnTo>
                  <a:pt x="567" y="2493"/>
                </a:lnTo>
                <a:lnTo>
                  <a:pt x="580" y="2497"/>
                </a:lnTo>
                <a:lnTo>
                  <a:pt x="592" y="2496"/>
                </a:lnTo>
                <a:lnTo>
                  <a:pt x="604" y="2493"/>
                </a:lnTo>
                <a:lnTo>
                  <a:pt x="614" y="2486"/>
                </a:lnTo>
                <a:lnTo>
                  <a:pt x="622" y="2476"/>
                </a:lnTo>
                <a:lnTo>
                  <a:pt x="627" y="2463"/>
                </a:lnTo>
                <a:lnTo>
                  <a:pt x="608" y="2460"/>
                </a:lnTo>
                <a:lnTo>
                  <a:pt x="596" y="2458"/>
                </a:lnTo>
                <a:lnTo>
                  <a:pt x="586" y="2454"/>
                </a:lnTo>
                <a:lnTo>
                  <a:pt x="580" y="2448"/>
                </a:lnTo>
                <a:lnTo>
                  <a:pt x="577" y="2439"/>
                </a:lnTo>
                <a:lnTo>
                  <a:pt x="578" y="2427"/>
                </a:lnTo>
                <a:lnTo>
                  <a:pt x="584" y="2416"/>
                </a:lnTo>
                <a:lnTo>
                  <a:pt x="592" y="2405"/>
                </a:lnTo>
                <a:lnTo>
                  <a:pt x="603" y="2397"/>
                </a:lnTo>
                <a:lnTo>
                  <a:pt x="615" y="2391"/>
                </a:lnTo>
                <a:lnTo>
                  <a:pt x="629" y="2387"/>
                </a:lnTo>
                <a:lnTo>
                  <a:pt x="642" y="2386"/>
                </a:lnTo>
                <a:lnTo>
                  <a:pt x="656" y="2388"/>
                </a:lnTo>
                <a:lnTo>
                  <a:pt x="670" y="2394"/>
                </a:lnTo>
                <a:lnTo>
                  <a:pt x="682" y="2404"/>
                </a:lnTo>
                <a:lnTo>
                  <a:pt x="693" y="2417"/>
                </a:lnTo>
                <a:lnTo>
                  <a:pt x="696" y="2425"/>
                </a:lnTo>
                <a:lnTo>
                  <a:pt x="698" y="2435"/>
                </a:lnTo>
                <a:lnTo>
                  <a:pt x="698" y="2447"/>
                </a:lnTo>
                <a:lnTo>
                  <a:pt x="696" y="2460"/>
                </a:lnTo>
                <a:lnTo>
                  <a:pt x="693" y="2474"/>
                </a:lnTo>
                <a:lnTo>
                  <a:pt x="686" y="2489"/>
                </a:lnTo>
                <a:lnTo>
                  <a:pt x="677" y="2504"/>
                </a:lnTo>
                <a:lnTo>
                  <a:pt x="666" y="2518"/>
                </a:lnTo>
                <a:lnTo>
                  <a:pt x="651" y="2531"/>
                </a:lnTo>
                <a:lnTo>
                  <a:pt x="632" y="2544"/>
                </a:lnTo>
                <a:lnTo>
                  <a:pt x="610" y="2554"/>
                </a:lnTo>
                <a:lnTo>
                  <a:pt x="631" y="2570"/>
                </a:lnTo>
                <a:lnTo>
                  <a:pt x="653" y="2584"/>
                </a:lnTo>
                <a:lnTo>
                  <a:pt x="677" y="2597"/>
                </a:lnTo>
                <a:lnTo>
                  <a:pt x="700" y="2610"/>
                </a:lnTo>
                <a:lnTo>
                  <a:pt x="724" y="2622"/>
                </a:lnTo>
                <a:lnTo>
                  <a:pt x="747" y="2632"/>
                </a:lnTo>
                <a:lnTo>
                  <a:pt x="769" y="2642"/>
                </a:lnTo>
                <a:lnTo>
                  <a:pt x="790" y="2650"/>
                </a:lnTo>
                <a:lnTo>
                  <a:pt x="808" y="2658"/>
                </a:lnTo>
                <a:lnTo>
                  <a:pt x="838" y="2667"/>
                </a:lnTo>
                <a:lnTo>
                  <a:pt x="849" y="2669"/>
                </a:lnTo>
                <a:lnTo>
                  <a:pt x="855" y="2669"/>
                </a:lnTo>
                <a:lnTo>
                  <a:pt x="858" y="2669"/>
                </a:lnTo>
                <a:lnTo>
                  <a:pt x="860" y="2660"/>
                </a:lnTo>
                <a:lnTo>
                  <a:pt x="862" y="2650"/>
                </a:lnTo>
                <a:lnTo>
                  <a:pt x="867" y="2637"/>
                </a:lnTo>
                <a:lnTo>
                  <a:pt x="872" y="2625"/>
                </a:lnTo>
                <a:lnTo>
                  <a:pt x="878" y="2610"/>
                </a:lnTo>
                <a:lnTo>
                  <a:pt x="884" y="2597"/>
                </a:lnTo>
                <a:lnTo>
                  <a:pt x="890" y="2584"/>
                </a:lnTo>
                <a:lnTo>
                  <a:pt x="895" y="2572"/>
                </a:lnTo>
                <a:lnTo>
                  <a:pt x="900" y="2561"/>
                </a:lnTo>
                <a:lnTo>
                  <a:pt x="904" y="2553"/>
                </a:lnTo>
                <a:lnTo>
                  <a:pt x="906" y="2548"/>
                </a:lnTo>
                <a:lnTo>
                  <a:pt x="907" y="2547"/>
                </a:lnTo>
                <a:lnTo>
                  <a:pt x="893" y="2559"/>
                </a:lnTo>
                <a:lnTo>
                  <a:pt x="880" y="2568"/>
                </a:lnTo>
                <a:lnTo>
                  <a:pt x="864" y="2572"/>
                </a:lnTo>
                <a:lnTo>
                  <a:pt x="848" y="2574"/>
                </a:lnTo>
                <a:lnTo>
                  <a:pt x="829" y="2573"/>
                </a:lnTo>
                <a:lnTo>
                  <a:pt x="810" y="2571"/>
                </a:lnTo>
                <a:lnTo>
                  <a:pt x="790" y="2570"/>
                </a:lnTo>
                <a:lnTo>
                  <a:pt x="767" y="2570"/>
                </a:lnTo>
                <a:lnTo>
                  <a:pt x="769" y="2567"/>
                </a:lnTo>
                <a:lnTo>
                  <a:pt x="774" y="2561"/>
                </a:lnTo>
                <a:lnTo>
                  <a:pt x="783" y="2554"/>
                </a:lnTo>
                <a:lnTo>
                  <a:pt x="792" y="2545"/>
                </a:lnTo>
                <a:lnTo>
                  <a:pt x="804" y="2535"/>
                </a:lnTo>
                <a:lnTo>
                  <a:pt x="816" y="2524"/>
                </a:lnTo>
                <a:lnTo>
                  <a:pt x="829" y="2513"/>
                </a:lnTo>
                <a:lnTo>
                  <a:pt x="842" y="2501"/>
                </a:lnTo>
                <a:lnTo>
                  <a:pt x="856" y="2490"/>
                </a:lnTo>
                <a:lnTo>
                  <a:pt x="880" y="2470"/>
                </a:lnTo>
                <a:lnTo>
                  <a:pt x="889" y="2462"/>
                </a:lnTo>
                <a:lnTo>
                  <a:pt x="896" y="2455"/>
                </a:lnTo>
                <a:lnTo>
                  <a:pt x="901" y="2452"/>
                </a:lnTo>
                <a:lnTo>
                  <a:pt x="903" y="2450"/>
                </a:lnTo>
                <a:lnTo>
                  <a:pt x="876" y="2452"/>
                </a:lnTo>
                <a:lnTo>
                  <a:pt x="853" y="2451"/>
                </a:lnTo>
                <a:lnTo>
                  <a:pt x="833" y="2450"/>
                </a:lnTo>
                <a:lnTo>
                  <a:pt x="767" y="2440"/>
                </a:lnTo>
                <a:lnTo>
                  <a:pt x="772" y="2424"/>
                </a:lnTo>
                <a:lnTo>
                  <a:pt x="781" y="2409"/>
                </a:lnTo>
                <a:lnTo>
                  <a:pt x="794" y="2397"/>
                </a:lnTo>
                <a:lnTo>
                  <a:pt x="809" y="2386"/>
                </a:lnTo>
                <a:lnTo>
                  <a:pt x="827" y="2377"/>
                </a:lnTo>
                <a:lnTo>
                  <a:pt x="846" y="2372"/>
                </a:lnTo>
                <a:lnTo>
                  <a:pt x="864" y="2367"/>
                </a:lnTo>
                <a:lnTo>
                  <a:pt x="882" y="2366"/>
                </a:lnTo>
                <a:lnTo>
                  <a:pt x="900" y="2367"/>
                </a:lnTo>
                <a:lnTo>
                  <a:pt x="915" y="2372"/>
                </a:lnTo>
                <a:lnTo>
                  <a:pt x="904" y="2355"/>
                </a:lnTo>
                <a:lnTo>
                  <a:pt x="891" y="2340"/>
                </a:lnTo>
                <a:lnTo>
                  <a:pt x="873" y="2328"/>
                </a:lnTo>
                <a:lnTo>
                  <a:pt x="853" y="2319"/>
                </a:lnTo>
                <a:lnTo>
                  <a:pt x="832" y="2313"/>
                </a:lnTo>
                <a:lnTo>
                  <a:pt x="808" y="2308"/>
                </a:lnTo>
                <a:lnTo>
                  <a:pt x="783" y="2306"/>
                </a:lnTo>
                <a:lnTo>
                  <a:pt x="758" y="2306"/>
                </a:lnTo>
                <a:close/>
                <a:moveTo>
                  <a:pt x="371" y="2235"/>
                </a:moveTo>
                <a:lnTo>
                  <a:pt x="339" y="2240"/>
                </a:lnTo>
                <a:lnTo>
                  <a:pt x="299" y="2249"/>
                </a:lnTo>
                <a:lnTo>
                  <a:pt x="280" y="2253"/>
                </a:lnTo>
                <a:lnTo>
                  <a:pt x="264" y="2257"/>
                </a:lnTo>
                <a:lnTo>
                  <a:pt x="279" y="2280"/>
                </a:lnTo>
                <a:lnTo>
                  <a:pt x="295" y="2303"/>
                </a:lnTo>
                <a:lnTo>
                  <a:pt x="313" y="2325"/>
                </a:lnTo>
                <a:lnTo>
                  <a:pt x="334" y="2346"/>
                </a:lnTo>
                <a:lnTo>
                  <a:pt x="356" y="2365"/>
                </a:lnTo>
                <a:lnTo>
                  <a:pt x="379" y="2382"/>
                </a:lnTo>
                <a:lnTo>
                  <a:pt x="404" y="2394"/>
                </a:lnTo>
                <a:lnTo>
                  <a:pt x="411" y="2387"/>
                </a:lnTo>
                <a:lnTo>
                  <a:pt x="428" y="2370"/>
                </a:lnTo>
                <a:lnTo>
                  <a:pt x="436" y="2361"/>
                </a:lnTo>
                <a:lnTo>
                  <a:pt x="444" y="2352"/>
                </a:lnTo>
                <a:lnTo>
                  <a:pt x="452" y="2345"/>
                </a:lnTo>
                <a:lnTo>
                  <a:pt x="457" y="2339"/>
                </a:lnTo>
                <a:lnTo>
                  <a:pt x="461" y="2335"/>
                </a:lnTo>
                <a:lnTo>
                  <a:pt x="462" y="2334"/>
                </a:lnTo>
                <a:lnTo>
                  <a:pt x="444" y="2336"/>
                </a:lnTo>
                <a:lnTo>
                  <a:pt x="430" y="2337"/>
                </a:lnTo>
                <a:lnTo>
                  <a:pt x="417" y="2335"/>
                </a:lnTo>
                <a:lnTo>
                  <a:pt x="405" y="2334"/>
                </a:lnTo>
                <a:lnTo>
                  <a:pt x="394" y="2330"/>
                </a:lnTo>
                <a:lnTo>
                  <a:pt x="383" y="2328"/>
                </a:lnTo>
                <a:lnTo>
                  <a:pt x="371" y="2326"/>
                </a:lnTo>
                <a:lnTo>
                  <a:pt x="373" y="2318"/>
                </a:lnTo>
                <a:lnTo>
                  <a:pt x="375" y="2309"/>
                </a:lnTo>
                <a:lnTo>
                  <a:pt x="379" y="2298"/>
                </a:lnTo>
                <a:lnTo>
                  <a:pt x="387" y="2288"/>
                </a:lnTo>
                <a:lnTo>
                  <a:pt x="395" y="2282"/>
                </a:lnTo>
                <a:lnTo>
                  <a:pt x="405" y="2279"/>
                </a:lnTo>
                <a:lnTo>
                  <a:pt x="433" y="2273"/>
                </a:lnTo>
                <a:lnTo>
                  <a:pt x="447" y="2270"/>
                </a:lnTo>
                <a:lnTo>
                  <a:pt x="462" y="2265"/>
                </a:lnTo>
                <a:lnTo>
                  <a:pt x="446" y="2259"/>
                </a:lnTo>
                <a:lnTo>
                  <a:pt x="432" y="2251"/>
                </a:lnTo>
                <a:lnTo>
                  <a:pt x="416" y="2244"/>
                </a:lnTo>
                <a:lnTo>
                  <a:pt x="401" y="2238"/>
                </a:lnTo>
                <a:lnTo>
                  <a:pt x="386" y="2235"/>
                </a:lnTo>
                <a:lnTo>
                  <a:pt x="371" y="2235"/>
                </a:lnTo>
                <a:close/>
                <a:moveTo>
                  <a:pt x="926" y="2137"/>
                </a:moveTo>
                <a:lnTo>
                  <a:pt x="915" y="2146"/>
                </a:lnTo>
                <a:lnTo>
                  <a:pt x="900" y="2155"/>
                </a:lnTo>
                <a:lnTo>
                  <a:pt x="883" y="2167"/>
                </a:lnTo>
                <a:lnTo>
                  <a:pt x="866" y="2179"/>
                </a:lnTo>
                <a:lnTo>
                  <a:pt x="829" y="2202"/>
                </a:lnTo>
                <a:lnTo>
                  <a:pt x="811" y="2213"/>
                </a:lnTo>
                <a:lnTo>
                  <a:pt x="794" y="2224"/>
                </a:lnTo>
                <a:lnTo>
                  <a:pt x="776" y="2231"/>
                </a:lnTo>
                <a:lnTo>
                  <a:pt x="762" y="2236"/>
                </a:lnTo>
                <a:lnTo>
                  <a:pt x="748" y="2238"/>
                </a:lnTo>
                <a:lnTo>
                  <a:pt x="731" y="2237"/>
                </a:lnTo>
                <a:lnTo>
                  <a:pt x="718" y="2235"/>
                </a:lnTo>
                <a:lnTo>
                  <a:pt x="709" y="2231"/>
                </a:lnTo>
                <a:lnTo>
                  <a:pt x="702" y="2225"/>
                </a:lnTo>
                <a:lnTo>
                  <a:pt x="697" y="2218"/>
                </a:lnTo>
                <a:lnTo>
                  <a:pt x="695" y="2211"/>
                </a:lnTo>
                <a:lnTo>
                  <a:pt x="695" y="2202"/>
                </a:lnTo>
                <a:lnTo>
                  <a:pt x="696" y="2192"/>
                </a:lnTo>
                <a:lnTo>
                  <a:pt x="700" y="2180"/>
                </a:lnTo>
                <a:lnTo>
                  <a:pt x="706" y="2173"/>
                </a:lnTo>
                <a:lnTo>
                  <a:pt x="712" y="2169"/>
                </a:lnTo>
                <a:lnTo>
                  <a:pt x="719" y="2167"/>
                </a:lnTo>
                <a:lnTo>
                  <a:pt x="728" y="2168"/>
                </a:lnTo>
                <a:lnTo>
                  <a:pt x="736" y="2170"/>
                </a:lnTo>
                <a:lnTo>
                  <a:pt x="732" y="2165"/>
                </a:lnTo>
                <a:lnTo>
                  <a:pt x="726" y="2160"/>
                </a:lnTo>
                <a:lnTo>
                  <a:pt x="718" y="2157"/>
                </a:lnTo>
                <a:lnTo>
                  <a:pt x="707" y="2156"/>
                </a:lnTo>
                <a:lnTo>
                  <a:pt x="696" y="2158"/>
                </a:lnTo>
                <a:lnTo>
                  <a:pt x="685" y="2166"/>
                </a:lnTo>
                <a:lnTo>
                  <a:pt x="676" y="2176"/>
                </a:lnTo>
                <a:lnTo>
                  <a:pt x="671" y="2188"/>
                </a:lnTo>
                <a:lnTo>
                  <a:pt x="668" y="2202"/>
                </a:lnTo>
                <a:lnTo>
                  <a:pt x="668" y="2216"/>
                </a:lnTo>
                <a:lnTo>
                  <a:pt x="671" y="2229"/>
                </a:lnTo>
                <a:lnTo>
                  <a:pt x="676" y="2240"/>
                </a:lnTo>
                <a:lnTo>
                  <a:pt x="685" y="2250"/>
                </a:lnTo>
                <a:lnTo>
                  <a:pt x="699" y="2259"/>
                </a:lnTo>
                <a:lnTo>
                  <a:pt x="718" y="2265"/>
                </a:lnTo>
                <a:lnTo>
                  <a:pt x="738" y="2268"/>
                </a:lnTo>
                <a:lnTo>
                  <a:pt x="760" y="2268"/>
                </a:lnTo>
                <a:lnTo>
                  <a:pt x="780" y="2264"/>
                </a:lnTo>
                <a:lnTo>
                  <a:pt x="791" y="2260"/>
                </a:lnTo>
                <a:lnTo>
                  <a:pt x="801" y="2254"/>
                </a:lnTo>
                <a:lnTo>
                  <a:pt x="809" y="2248"/>
                </a:lnTo>
                <a:lnTo>
                  <a:pt x="819" y="2241"/>
                </a:lnTo>
                <a:lnTo>
                  <a:pt x="829" y="2233"/>
                </a:lnTo>
                <a:lnTo>
                  <a:pt x="841" y="2223"/>
                </a:lnTo>
                <a:lnTo>
                  <a:pt x="856" y="2211"/>
                </a:lnTo>
                <a:lnTo>
                  <a:pt x="874" y="2196"/>
                </a:lnTo>
                <a:lnTo>
                  <a:pt x="893" y="2188"/>
                </a:lnTo>
                <a:lnTo>
                  <a:pt x="909" y="2184"/>
                </a:lnTo>
                <a:lnTo>
                  <a:pt x="925" y="2185"/>
                </a:lnTo>
                <a:lnTo>
                  <a:pt x="938" y="2188"/>
                </a:lnTo>
                <a:lnTo>
                  <a:pt x="950" y="2193"/>
                </a:lnTo>
                <a:lnTo>
                  <a:pt x="960" y="2202"/>
                </a:lnTo>
                <a:lnTo>
                  <a:pt x="968" y="2210"/>
                </a:lnTo>
                <a:lnTo>
                  <a:pt x="973" y="2219"/>
                </a:lnTo>
                <a:lnTo>
                  <a:pt x="974" y="2225"/>
                </a:lnTo>
                <a:lnTo>
                  <a:pt x="974" y="2240"/>
                </a:lnTo>
                <a:lnTo>
                  <a:pt x="973" y="2247"/>
                </a:lnTo>
                <a:lnTo>
                  <a:pt x="970" y="2254"/>
                </a:lnTo>
                <a:lnTo>
                  <a:pt x="966" y="2259"/>
                </a:lnTo>
                <a:lnTo>
                  <a:pt x="958" y="2262"/>
                </a:lnTo>
                <a:lnTo>
                  <a:pt x="948" y="2262"/>
                </a:lnTo>
                <a:lnTo>
                  <a:pt x="937" y="2259"/>
                </a:lnTo>
                <a:lnTo>
                  <a:pt x="928" y="2254"/>
                </a:lnTo>
                <a:lnTo>
                  <a:pt x="921" y="2248"/>
                </a:lnTo>
                <a:lnTo>
                  <a:pt x="915" y="2240"/>
                </a:lnTo>
                <a:lnTo>
                  <a:pt x="914" y="2229"/>
                </a:lnTo>
                <a:lnTo>
                  <a:pt x="915" y="2219"/>
                </a:lnTo>
                <a:lnTo>
                  <a:pt x="904" y="2228"/>
                </a:lnTo>
                <a:lnTo>
                  <a:pt x="895" y="2240"/>
                </a:lnTo>
                <a:lnTo>
                  <a:pt x="889" y="2252"/>
                </a:lnTo>
                <a:lnTo>
                  <a:pt x="885" y="2266"/>
                </a:lnTo>
                <a:lnTo>
                  <a:pt x="884" y="2279"/>
                </a:lnTo>
                <a:lnTo>
                  <a:pt x="886" y="2290"/>
                </a:lnTo>
                <a:lnTo>
                  <a:pt x="893" y="2297"/>
                </a:lnTo>
                <a:lnTo>
                  <a:pt x="901" y="2305"/>
                </a:lnTo>
                <a:lnTo>
                  <a:pt x="911" y="2311"/>
                </a:lnTo>
                <a:lnTo>
                  <a:pt x="923" y="2317"/>
                </a:lnTo>
                <a:lnTo>
                  <a:pt x="936" y="2323"/>
                </a:lnTo>
                <a:lnTo>
                  <a:pt x="943" y="2328"/>
                </a:lnTo>
                <a:lnTo>
                  <a:pt x="948" y="2333"/>
                </a:lnTo>
                <a:lnTo>
                  <a:pt x="953" y="2336"/>
                </a:lnTo>
                <a:lnTo>
                  <a:pt x="959" y="2338"/>
                </a:lnTo>
                <a:lnTo>
                  <a:pt x="968" y="2339"/>
                </a:lnTo>
                <a:lnTo>
                  <a:pt x="981" y="2341"/>
                </a:lnTo>
                <a:lnTo>
                  <a:pt x="984" y="2332"/>
                </a:lnTo>
                <a:lnTo>
                  <a:pt x="986" y="2323"/>
                </a:lnTo>
                <a:lnTo>
                  <a:pt x="989" y="2313"/>
                </a:lnTo>
                <a:lnTo>
                  <a:pt x="997" y="2297"/>
                </a:lnTo>
                <a:lnTo>
                  <a:pt x="1002" y="2279"/>
                </a:lnTo>
                <a:lnTo>
                  <a:pt x="1002" y="2260"/>
                </a:lnTo>
                <a:lnTo>
                  <a:pt x="1001" y="2240"/>
                </a:lnTo>
                <a:lnTo>
                  <a:pt x="996" y="2221"/>
                </a:lnTo>
                <a:lnTo>
                  <a:pt x="989" y="2202"/>
                </a:lnTo>
                <a:lnTo>
                  <a:pt x="980" y="2185"/>
                </a:lnTo>
                <a:lnTo>
                  <a:pt x="968" y="2169"/>
                </a:lnTo>
                <a:lnTo>
                  <a:pt x="956" y="2155"/>
                </a:lnTo>
                <a:lnTo>
                  <a:pt x="941" y="2144"/>
                </a:lnTo>
                <a:lnTo>
                  <a:pt x="926" y="2137"/>
                </a:lnTo>
                <a:close/>
                <a:moveTo>
                  <a:pt x="709" y="2075"/>
                </a:moveTo>
                <a:lnTo>
                  <a:pt x="602" y="2082"/>
                </a:lnTo>
                <a:lnTo>
                  <a:pt x="602" y="2090"/>
                </a:lnTo>
                <a:lnTo>
                  <a:pt x="627" y="2181"/>
                </a:lnTo>
                <a:lnTo>
                  <a:pt x="631" y="2179"/>
                </a:lnTo>
                <a:lnTo>
                  <a:pt x="637" y="2176"/>
                </a:lnTo>
                <a:lnTo>
                  <a:pt x="641" y="2174"/>
                </a:lnTo>
                <a:lnTo>
                  <a:pt x="645" y="2173"/>
                </a:lnTo>
                <a:lnTo>
                  <a:pt x="651" y="2169"/>
                </a:lnTo>
                <a:lnTo>
                  <a:pt x="659" y="2165"/>
                </a:lnTo>
                <a:lnTo>
                  <a:pt x="669" y="2158"/>
                </a:lnTo>
                <a:lnTo>
                  <a:pt x="681" y="2151"/>
                </a:lnTo>
                <a:lnTo>
                  <a:pt x="693" y="2141"/>
                </a:lnTo>
                <a:lnTo>
                  <a:pt x="706" y="2130"/>
                </a:lnTo>
                <a:lnTo>
                  <a:pt x="717" y="2118"/>
                </a:lnTo>
                <a:lnTo>
                  <a:pt x="728" y="2104"/>
                </a:lnTo>
                <a:lnTo>
                  <a:pt x="736" y="2090"/>
                </a:lnTo>
                <a:lnTo>
                  <a:pt x="742" y="2075"/>
                </a:lnTo>
                <a:lnTo>
                  <a:pt x="709" y="2075"/>
                </a:lnTo>
                <a:close/>
                <a:moveTo>
                  <a:pt x="833" y="2000"/>
                </a:moveTo>
                <a:lnTo>
                  <a:pt x="818" y="2001"/>
                </a:lnTo>
                <a:lnTo>
                  <a:pt x="805" y="2005"/>
                </a:lnTo>
                <a:lnTo>
                  <a:pt x="794" y="2015"/>
                </a:lnTo>
                <a:lnTo>
                  <a:pt x="783" y="2029"/>
                </a:lnTo>
                <a:lnTo>
                  <a:pt x="778" y="2042"/>
                </a:lnTo>
                <a:lnTo>
                  <a:pt x="776" y="2057"/>
                </a:lnTo>
                <a:lnTo>
                  <a:pt x="777" y="2072"/>
                </a:lnTo>
                <a:lnTo>
                  <a:pt x="781" y="2088"/>
                </a:lnTo>
                <a:lnTo>
                  <a:pt x="786" y="2103"/>
                </a:lnTo>
                <a:lnTo>
                  <a:pt x="793" y="2118"/>
                </a:lnTo>
                <a:lnTo>
                  <a:pt x="800" y="2130"/>
                </a:lnTo>
                <a:lnTo>
                  <a:pt x="808" y="2138"/>
                </a:lnTo>
                <a:lnTo>
                  <a:pt x="816" y="2143"/>
                </a:lnTo>
                <a:lnTo>
                  <a:pt x="828" y="2145"/>
                </a:lnTo>
                <a:lnTo>
                  <a:pt x="842" y="2144"/>
                </a:lnTo>
                <a:lnTo>
                  <a:pt x="857" y="2141"/>
                </a:lnTo>
                <a:lnTo>
                  <a:pt x="872" y="2136"/>
                </a:lnTo>
                <a:lnTo>
                  <a:pt x="886" y="2128"/>
                </a:lnTo>
                <a:lnTo>
                  <a:pt x="898" y="2118"/>
                </a:lnTo>
                <a:lnTo>
                  <a:pt x="907" y="2105"/>
                </a:lnTo>
                <a:lnTo>
                  <a:pt x="912" y="2092"/>
                </a:lnTo>
                <a:lnTo>
                  <a:pt x="913" y="2077"/>
                </a:lnTo>
                <a:lnTo>
                  <a:pt x="911" y="2062"/>
                </a:lnTo>
                <a:lnTo>
                  <a:pt x="907" y="2048"/>
                </a:lnTo>
                <a:lnTo>
                  <a:pt x="900" y="2033"/>
                </a:lnTo>
                <a:lnTo>
                  <a:pt x="891" y="2021"/>
                </a:lnTo>
                <a:lnTo>
                  <a:pt x="879" y="2012"/>
                </a:lnTo>
                <a:lnTo>
                  <a:pt x="866" y="2006"/>
                </a:lnTo>
                <a:lnTo>
                  <a:pt x="849" y="2002"/>
                </a:lnTo>
                <a:lnTo>
                  <a:pt x="833" y="2000"/>
                </a:lnTo>
                <a:close/>
                <a:moveTo>
                  <a:pt x="977" y="1980"/>
                </a:moveTo>
                <a:lnTo>
                  <a:pt x="970" y="1982"/>
                </a:lnTo>
                <a:lnTo>
                  <a:pt x="965" y="1986"/>
                </a:lnTo>
                <a:lnTo>
                  <a:pt x="963" y="1990"/>
                </a:lnTo>
                <a:lnTo>
                  <a:pt x="961" y="1996"/>
                </a:lnTo>
                <a:lnTo>
                  <a:pt x="961" y="2004"/>
                </a:lnTo>
                <a:lnTo>
                  <a:pt x="962" y="2010"/>
                </a:lnTo>
                <a:lnTo>
                  <a:pt x="966" y="2017"/>
                </a:lnTo>
                <a:lnTo>
                  <a:pt x="973" y="2021"/>
                </a:lnTo>
                <a:lnTo>
                  <a:pt x="983" y="2023"/>
                </a:lnTo>
                <a:lnTo>
                  <a:pt x="991" y="2022"/>
                </a:lnTo>
                <a:lnTo>
                  <a:pt x="999" y="2018"/>
                </a:lnTo>
                <a:lnTo>
                  <a:pt x="1003" y="2013"/>
                </a:lnTo>
                <a:lnTo>
                  <a:pt x="1006" y="2006"/>
                </a:lnTo>
                <a:lnTo>
                  <a:pt x="1006" y="1998"/>
                </a:lnTo>
                <a:lnTo>
                  <a:pt x="1003" y="1992"/>
                </a:lnTo>
                <a:lnTo>
                  <a:pt x="998" y="1987"/>
                </a:lnTo>
                <a:lnTo>
                  <a:pt x="991" y="1982"/>
                </a:lnTo>
                <a:lnTo>
                  <a:pt x="984" y="1980"/>
                </a:lnTo>
                <a:lnTo>
                  <a:pt x="977" y="1980"/>
                </a:lnTo>
                <a:close/>
                <a:moveTo>
                  <a:pt x="628" y="1971"/>
                </a:moveTo>
                <a:lnTo>
                  <a:pt x="603" y="1981"/>
                </a:lnTo>
                <a:lnTo>
                  <a:pt x="576" y="1988"/>
                </a:lnTo>
                <a:lnTo>
                  <a:pt x="546" y="1996"/>
                </a:lnTo>
                <a:lnTo>
                  <a:pt x="516" y="2004"/>
                </a:lnTo>
                <a:lnTo>
                  <a:pt x="486" y="2010"/>
                </a:lnTo>
                <a:lnTo>
                  <a:pt x="455" y="2017"/>
                </a:lnTo>
                <a:lnTo>
                  <a:pt x="424" y="2024"/>
                </a:lnTo>
                <a:lnTo>
                  <a:pt x="395" y="2031"/>
                </a:lnTo>
                <a:lnTo>
                  <a:pt x="367" y="2037"/>
                </a:lnTo>
                <a:lnTo>
                  <a:pt x="341" y="2045"/>
                </a:lnTo>
                <a:lnTo>
                  <a:pt x="318" y="2053"/>
                </a:lnTo>
                <a:lnTo>
                  <a:pt x="299" y="2062"/>
                </a:lnTo>
                <a:lnTo>
                  <a:pt x="283" y="2072"/>
                </a:lnTo>
                <a:lnTo>
                  <a:pt x="271" y="2082"/>
                </a:lnTo>
                <a:lnTo>
                  <a:pt x="265" y="2094"/>
                </a:lnTo>
                <a:lnTo>
                  <a:pt x="262" y="2107"/>
                </a:lnTo>
                <a:lnTo>
                  <a:pt x="261" y="2121"/>
                </a:lnTo>
                <a:lnTo>
                  <a:pt x="262" y="2136"/>
                </a:lnTo>
                <a:lnTo>
                  <a:pt x="264" y="2150"/>
                </a:lnTo>
                <a:lnTo>
                  <a:pt x="269" y="2163"/>
                </a:lnTo>
                <a:lnTo>
                  <a:pt x="274" y="2174"/>
                </a:lnTo>
                <a:lnTo>
                  <a:pt x="280" y="2181"/>
                </a:lnTo>
                <a:lnTo>
                  <a:pt x="289" y="2185"/>
                </a:lnTo>
                <a:lnTo>
                  <a:pt x="298" y="2188"/>
                </a:lnTo>
                <a:lnTo>
                  <a:pt x="310" y="2189"/>
                </a:lnTo>
                <a:lnTo>
                  <a:pt x="322" y="2188"/>
                </a:lnTo>
                <a:lnTo>
                  <a:pt x="334" y="2185"/>
                </a:lnTo>
                <a:lnTo>
                  <a:pt x="346" y="2179"/>
                </a:lnTo>
                <a:lnTo>
                  <a:pt x="355" y="2170"/>
                </a:lnTo>
                <a:lnTo>
                  <a:pt x="363" y="2158"/>
                </a:lnTo>
                <a:lnTo>
                  <a:pt x="346" y="2160"/>
                </a:lnTo>
                <a:lnTo>
                  <a:pt x="332" y="2160"/>
                </a:lnTo>
                <a:lnTo>
                  <a:pt x="320" y="2157"/>
                </a:lnTo>
                <a:lnTo>
                  <a:pt x="312" y="2151"/>
                </a:lnTo>
                <a:lnTo>
                  <a:pt x="305" y="2144"/>
                </a:lnTo>
                <a:lnTo>
                  <a:pt x="302" y="2136"/>
                </a:lnTo>
                <a:lnTo>
                  <a:pt x="300" y="2126"/>
                </a:lnTo>
                <a:lnTo>
                  <a:pt x="302" y="2113"/>
                </a:lnTo>
                <a:lnTo>
                  <a:pt x="309" y="2101"/>
                </a:lnTo>
                <a:lnTo>
                  <a:pt x="320" y="2092"/>
                </a:lnTo>
                <a:lnTo>
                  <a:pt x="335" y="2086"/>
                </a:lnTo>
                <a:lnTo>
                  <a:pt x="355" y="2082"/>
                </a:lnTo>
                <a:lnTo>
                  <a:pt x="366" y="2084"/>
                </a:lnTo>
                <a:lnTo>
                  <a:pt x="377" y="2089"/>
                </a:lnTo>
                <a:lnTo>
                  <a:pt x="386" y="2099"/>
                </a:lnTo>
                <a:lnTo>
                  <a:pt x="393" y="2112"/>
                </a:lnTo>
                <a:lnTo>
                  <a:pt x="400" y="2127"/>
                </a:lnTo>
                <a:lnTo>
                  <a:pt x="405" y="2145"/>
                </a:lnTo>
                <a:lnTo>
                  <a:pt x="410" y="2163"/>
                </a:lnTo>
                <a:lnTo>
                  <a:pt x="411" y="2184"/>
                </a:lnTo>
                <a:lnTo>
                  <a:pt x="412" y="2204"/>
                </a:lnTo>
                <a:lnTo>
                  <a:pt x="413" y="2205"/>
                </a:lnTo>
                <a:lnTo>
                  <a:pt x="415" y="2205"/>
                </a:lnTo>
                <a:lnTo>
                  <a:pt x="419" y="2203"/>
                </a:lnTo>
                <a:lnTo>
                  <a:pt x="424" y="2202"/>
                </a:lnTo>
                <a:lnTo>
                  <a:pt x="431" y="2201"/>
                </a:lnTo>
                <a:lnTo>
                  <a:pt x="440" y="2201"/>
                </a:lnTo>
                <a:lnTo>
                  <a:pt x="450" y="2202"/>
                </a:lnTo>
                <a:lnTo>
                  <a:pt x="463" y="2205"/>
                </a:lnTo>
                <a:lnTo>
                  <a:pt x="477" y="2211"/>
                </a:lnTo>
                <a:lnTo>
                  <a:pt x="495" y="2219"/>
                </a:lnTo>
                <a:lnTo>
                  <a:pt x="487" y="2203"/>
                </a:lnTo>
                <a:lnTo>
                  <a:pt x="472" y="2173"/>
                </a:lnTo>
                <a:lnTo>
                  <a:pt x="467" y="2158"/>
                </a:lnTo>
                <a:lnTo>
                  <a:pt x="466" y="2144"/>
                </a:lnTo>
                <a:lnTo>
                  <a:pt x="466" y="2130"/>
                </a:lnTo>
                <a:lnTo>
                  <a:pt x="472" y="2117"/>
                </a:lnTo>
                <a:lnTo>
                  <a:pt x="474" y="2117"/>
                </a:lnTo>
                <a:lnTo>
                  <a:pt x="480" y="2119"/>
                </a:lnTo>
                <a:lnTo>
                  <a:pt x="490" y="2121"/>
                </a:lnTo>
                <a:lnTo>
                  <a:pt x="502" y="2126"/>
                </a:lnTo>
                <a:lnTo>
                  <a:pt x="516" y="2135"/>
                </a:lnTo>
                <a:lnTo>
                  <a:pt x="532" y="2146"/>
                </a:lnTo>
                <a:lnTo>
                  <a:pt x="546" y="2161"/>
                </a:lnTo>
                <a:lnTo>
                  <a:pt x="561" y="2181"/>
                </a:lnTo>
                <a:lnTo>
                  <a:pt x="559" y="2156"/>
                </a:lnTo>
                <a:lnTo>
                  <a:pt x="560" y="2133"/>
                </a:lnTo>
                <a:lnTo>
                  <a:pt x="564" y="2114"/>
                </a:lnTo>
                <a:lnTo>
                  <a:pt x="568" y="2097"/>
                </a:lnTo>
                <a:lnTo>
                  <a:pt x="575" y="2082"/>
                </a:lnTo>
                <a:lnTo>
                  <a:pt x="582" y="2069"/>
                </a:lnTo>
                <a:lnTo>
                  <a:pt x="589" y="2056"/>
                </a:lnTo>
                <a:lnTo>
                  <a:pt x="597" y="2044"/>
                </a:lnTo>
                <a:lnTo>
                  <a:pt x="606" y="2031"/>
                </a:lnTo>
                <a:lnTo>
                  <a:pt x="613" y="2019"/>
                </a:lnTo>
                <a:lnTo>
                  <a:pt x="619" y="2005"/>
                </a:lnTo>
                <a:lnTo>
                  <a:pt x="624" y="1989"/>
                </a:lnTo>
                <a:lnTo>
                  <a:pt x="628" y="1971"/>
                </a:lnTo>
                <a:close/>
                <a:moveTo>
                  <a:pt x="909" y="1961"/>
                </a:moveTo>
                <a:lnTo>
                  <a:pt x="904" y="1963"/>
                </a:lnTo>
                <a:lnTo>
                  <a:pt x="899" y="1968"/>
                </a:lnTo>
                <a:lnTo>
                  <a:pt x="896" y="1976"/>
                </a:lnTo>
                <a:lnTo>
                  <a:pt x="897" y="1985"/>
                </a:lnTo>
                <a:lnTo>
                  <a:pt x="901" y="1993"/>
                </a:lnTo>
                <a:lnTo>
                  <a:pt x="906" y="1998"/>
                </a:lnTo>
                <a:lnTo>
                  <a:pt x="913" y="2002"/>
                </a:lnTo>
                <a:lnTo>
                  <a:pt x="922" y="2003"/>
                </a:lnTo>
                <a:lnTo>
                  <a:pt x="929" y="2001"/>
                </a:lnTo>
                <a:lnTo>
                  <a:pt x="936" y="1996"/>
                </a:lnTo>
                <a:lnTo>
                  <a:pt x="939" y="1990"/>
                </a:lnTo>
                <a:lnTo>
                  <a:pt x="940" y="1983"/>
                </a:lnTo>
                <a:lnTo>
                  <a:pt x="938" y="1976"/>
                </a:lnTo>
                <a:lnTo>
                  <a:pt x="935" y="1969"/>
                </a:lnTo>
                <a:lnTo>
                  <a:pt x="928" y="1965"/>
                </a:lnTo>
                <a:lnTo>
                  <a:pt x="923" y="1962"/>
                </a:lnTo>
                <a:lnTo>
                  <a:pt x="915" y="1961"/>
                </a:lnTo>
                <a:lnTo>
                  <a:pt x="909" y="1961"/>
                </a:lnTo>
                <a:close/>
                <a:moveTo>
                  <a:pt x="840" y="1936"/>
                </a:moveTo>
                <a:lnTo>
                  <a:pt x="833" y="1938"/>
                </a:lnTo>
                <a:lnTo>
                  <a:pt x="828" y="1942"/>
                </a:lnTo>
                <a:lnTo>
                  <a:pt x="827" y="1949"/>
                </a:lnTo>
                <a:lnTo>
                  <a:pt x="827" y="1956"/>
                </a:lnTo>
                <a:lnTo>
                  <a:pt x="828" y="1963"/>
                </a:lnTo>
                <a:lnTo>
                  <a:pt x="832" y="1967"/>
                </a:lnTo>
                <a:lnTo>
                  <a:pt x="839" y="1970"/>
                </a:lnTo>
                <a:lnTo>
                  <a:pt x="848" y="1971"/>
                </a:lnTo>
                <a:lnTo>
                  <a:pt x="855" y="1970"/>
                </a:lnTo>
                <a:lnTo>
                  <a:pt x="860" y="1969"/>
                </a:lnTo>
                <a:lnTo>
                  <a:pt x="863" y="1967"/>
                </a:lnTo>
                <a:lnTo>
                  <a:pt x="867" y="1965"/>
                </a:lnTo>
                <a:lnTo>
                  <a:pt x="870" y="1960"/>
                </a:lnTo>
                <a:lnTo>
                  <a:pt x="871" y="1953"/>
                </a:lnTo>
                <a:lnTo>
                  <a:pt x="869" y="1945"/>
                </a:lnTo>
                <a:lnTo>
                  <a:pt x="865" y="1941"/>
                </a:lnTo>
                <a:lnTo>
                  <a:pt x="861" y="1938"/>
                </a:lnTo>
                <a:lnTo>
                  <a:pt x="854" y="1937"/>
                </a:lnTo>
                <a:lnTo>
                  <a:pt x="848" y="1936"/>
                </a:lnTo>
                <a:lnTo>
                  <a:pt x="840" y="1936"/>
                </a:lnTo>
                <a:close/>
                <a:moveTo>
                  <a:pt x="727" y="1851"/>
                </a:moveTo>
                <a:lnTo>
                  <a:pt x="716" y="1853"/>
                </a:lnTo>
                <a:lnTo>
                  <a:pt x="707" y="1856"/>
                </a:lnTo>
                <a:lnTo>
                  <a:pt x="701" y="1861"/>
                </a:lnTo>
                <a:lnTo>
                  <a:pt x="694" y="1873"/>
                </a:lnTo>
                <a:lnTo>
                  <a:pt x="687" y="1888"/>
                </a:lnTo>
                <a:lnTo>
                  <a:pt x="681" y="1904"/>
                </a:lnTo>
                <a:lnTo>
                  <a:pt x="670" y="1941"/>
                </a:lnTo>
                <a:lnTo>
                  <a:pt x="665" y="1960"/>
                </a:lnTo>
                <a:lnTo>
                  <a:pt x="662" y="1979"/>
                </a:lnTo>
                <a:lnTo>
                  <a:pt x="659" y="1997"/>
                </a:lnTo>
                <a:lnTo>
                  <a:pt x="657" y="2012"/>
                </a:lnTo>
                <a:lnTo>
                  <a:pt x="655" y="2026"/>
                </a:lnTo>
                <a:lnTo>
                  <a:pt x="656" y="2036"/>
                </a:lnTo>
                <a:lnTo>
                  <a:pt x="657" y="2042"/>
                </a:lnTo>
                <a:lnTo>
                  <a:pt x="660" y="2044"/>
                </a:lnTo>
                <a:lnTo>
                  <a:pt x="674" y="2041"/>
                </a:lnTo>
                <a:lnTo>
                  <a:pt x="690" y="2034"/>
                </a:lnTo>
                <a:lnTo>
                  <a:pt x="706" y="2025"/>
                </a:lnTo>
                <a:lnTo>
                  <a:pt x="721" y="2013"/>
                </a:lnTo>
                <a:lnTo>
                  <a:pt x="736" y="1998"/>
                </a:lnTo>
                <a:lnTo>
                  <a:pt x="750" y="1983"/>
                </a:lnTo>
                <a:lnTo>
                  <a:pt x="762" y="1966"/>
                </a:lnTo>
                <a:lnTo>
                  <a:pt x="773" y="1950"/>
                </a:lnTo>
                <a:lnTo>
                  <a:pt x="781" y="1933"/>
                </a:lnTo>
                <a:lnTo>
                  <a:pt x="787" y="1917"/>
                </a:lnTo>
                <a:lnTo>
                  <a:pt x="789" y="1902"/>
                </a:lnTo>
                <a:lnTo>
                  <a:pt x="788" y="1889"/>
                </a:lnTo>
                <a:lnTo>
                  <a:pt x="783" y="1877"/>
                </a:lnTo>
                <a:lnTo>
                  <a:pt x="775" y="1867"/>
                </a:lnTo>
                <a:lnTo>
                  <a:pt x="764" y="1860"/>
                </a:lnTo>
                <a:lnTo>
                  <a:pt x="751" y="1855"/>
                </a:lnTo>
                <a:lnTo>
                  <a:pt x="740" y="1852"/>
                </a:lnTo>
                <a:lnTo>
                  <a:pt x="727" y="1851"/>
                </a:lnTo>
                <a:close/>
                <a:moveTo>
                  <a:pt x="893" y="1824"/>
                </a:moveTo>
                <a:lnTo>
                  <a:pt x="886" y="1825"/>
                </a:lnTo>
                <a:lnTo>
                  <a:pt x="880" y="1828"/>
                </a:lnTo>
                <a:lnTo>
                  <a:pt x="874" y="1831"/>
                </a:lnTo>
                <a:lnTo>
                  <a:pt x="870" y="1838"/>
                </a:lnTo>
                <a:lnTo>
                  <a:pt x="865" y="1847"/>
                </a:lnTo>
                <a:lnTo>
                  <a:pt x="861" y="1858"/>
                </a:lnTo>
                <a:lnTo>
                  <a:pt x="860" y="1868"/>
                </a:lnTo>
                <a:lnTo>
                  <a:pt x="862" y="1877"/>
                </a:lnTo>
                <a:lnTo>
                  <a:pt x="870" y="1887"/>
                </a:lnTo>
                <a:lnTo>
                  <a:pt x="881" y="1898"/>
                </a:lnTo>
                <a:lnTo>
                  <a:pt x="895" y="1909"/>
                </a:lnTo>
                <a:lnTo>
                  <a:pt x="914" y="1919"/>
                </a:lnTo>
                <a:lnTo>
                  <a:pt x="934" y="1929"/>
                </a:lnTo>
                <a:lnTo>
                  <a:pt x="956" y="1938"/>
                </a:lnTo>
                <a:lnTo>
                  <a:pt x="980" y="1944"/>
                </a:lnTo>
                <a:lnTo>
                  <a:pt x="994" y="1947"/>
                </a:lnTo>
                <a:lnTo>
                  <a:pt x="1006" y="1948"/>
                </a:lnTo>
                <a:lnTo>
                  <a:pt x="1014" y="1946"/>
                </a:lnTo>
                <a:lnTo>
                  <a:pt x="1020" y="1943"/>
                </a:lnTo>
                <a:lnTo>
                  <a:pt x="1024" y="1938"/>
                </a:lnTo>
                <a:lnTo>
                  <a:pt x="1025" y="1934"/>
                </a:lnTo>
                <a:lnTo>
                  <a:pt x="1025" y="1929"/>
                </a:lnTo>
                <a:lnTo>
                  <a:pt x="1024" y="1925"/>
                </a:lnTo>
                <a:lnTo>
                  <a:pt x="1024" y="1922"/>
                </a:lnTo>
                <a:lnTo>
                  <a:pt x="1023" y="1920"/>
                </a:lnTo>
                <a:lnTo>
                  <a:pt x="1015" y="1913"/>
                </a:lnTo>
                <a:lnTo>
                  <a:pt x="1003" y="1908"/>
                </a:lnTo>
                <a:lnTo>
                  <a:pt x="989" y="1904"/>
                </a:lnTo>
                <a:lnTo>
                  <a:pt x="972" y="1900"/>
                </a:lnTo>
                <a:lnTo>
                  <a:pt x="955" y="1896"/>
                </a:lnTo>
                <a:lnTo>
                  <a:pt x="939" y="1892"/>
                </a:lnTo>
                <a:lnTo>
                  <a:pt x="926" y="1889"/>
                </a:lnTo>
                <a:lnTo>
                  <a:pt x="915" y="1884"/>
                </a:lnTo>
                <a:lnTo>
                  <a:pt x="909" y="1878"/>
                </a:lnTo>
                <a:lnTo>
                  <a:pt x="905" y="1871"/>
                </a:lnTo>
                <a:lnTo>
                  <a:pt x="904" y="1861"/>
                </a:lnTo>
                <a:lnTo>
                  <a:pt x="905" y="1853"/>
                </a:lnTo>
                <a:lnTo>
                  <a:pt x="907" y="1845"/>
                </a:lnTo>
                <a:lnTo>
                  <a:pt x="908" y="1837"/>
                </a:lnTo>
                <a:lnTo>
                  <a:pt x="907" y="1831"/>
                </a:lnTo>
                <a:lnTo>
                  <a:pt x="904" y="1827"/>
                </a:lnTo>
                <a:lnTo>
                  <a:pt x="899" y="1824"/>
                </a:lnTo>
                <a:lnTo>
                  <a:pt x="893" y="1824"/>
                </a:lnTo>
                <a:close/>
                <a:moveTo>
                  <a:pt x="740" y="1762"/>
                </a:moveTo>
                <a:lnTo>
                  <a:pt x="727" y="1764"/>
                </a:lnTo>
                <a:lnTo>
                  <a:pt x="714" y="1767"/>
                </a:lnTo>
                <a:lnTo>
                  <a:pt x="701" y="1770"/>
                </a:lnTo>
                <a:lnTo>
                  <a:pt x="677" y="1781"/>
                </a:lnTo>
                <a:lnTo>
                  <a:pt x="664" y="1790"/>
                </a:lnTo>
                <a:lnTo>
                  <a:pt x="652" y="1797"/>
                </a:lnTo>
                <a:lnTo>
                  <a:pt x="639" y="1806"/>
                </a:lnTo>
                <a:lnTo>
                  <a:pt x="629" y="1814"/>
                </a:lnTo>
                <a:lnTo>
                  <a:pt x="620" y="1821"/>
                </a:lnTo>
                <a:lnTo>
                  <a:pt x="615" y="1827"/>
                </a:lnTo>
                <a:lnTo>
                  <a:pt x="609" y="1835"/>
                </a:lnTo>
                <a:lnTo>
                  <a:pt x="606" y="1844"/>
                </a:lnTo>
                <a:lnTo>
                  <a:pt x="604" y="1852"/>
                </a:lnTo>
                <a:lnTo>
                  <a:pt x="602" y="1861"/>
                </a:lnTo>
                <a:lnTo>
                  <a:pt x="619" y="1854"/>
                </a:lnTo>
                <a:lnTo>
                  <a:pt x="630" y="1849"/>
                </a:lnTo>
                <a:lnTo>
                  <a:pt x="644" y="1844"/>
                </a:lnTo>
                <a:lnTo>
                  <a:pt x="661" y="1838"/>
                </a:lnTo>
                <a:lnTo>
                  <a:pt x="679" y="1833"/>
                </a:lnTo>
                <a:lnTo>
                  <a:pt x="698" y="1828"/>
                </a:lnTo>
                <a:lnTo>
                  <a:pt x="719" y="1824"/>
                </a:lnTo>
                <a:lnTo>
                  <a:pt x="740" y="1822"/>
                </a:lnTo>
                <a:lnTo>
                  <a:pt x="762" y="1822"/>
                </a:lnTo>
                <a:lnTo>
                  <a:pt x="783" y="1823"/>
                </a:lnTo>
                <a:lnTo>
                  <a:pt x="781" y="1812"/>
                </a:lnTo>
                <a:lnTo>
                  <a:pt x="778" y="1800"/>
                </a:lnTo>
                <a:lnTo>
                  <a:pt x="775" y="1789"/>
                </a:lnTo>
                <a:lnTo>
                  <a:pt x="773" y="1779"/>
                </a:lnTo>
                <a:lnTo>
                  <a:pt x="767" y="1770"/>
                </a:lnTo>
                <a:lnTo>
                  <a:pt x="761" y="1766"/>
                </a:lnTo>
                <a:lnTo>
                  <a:pt x="751" y="1763"/>
                </a:lnTo>
                <a:lnTo>
                  <a:pt x="740" y="1762"/>
                </a:lnTo>
                <a:close/>
                <a:moveTo>
                  <a:pt x="362" y="1738"/>
                </a:moveTo>
                <a:lnTo>
                  <a:pt x="341" y="1739"/>
                </a:lnTo>
                <a:lnTo>
                  <a:pt x="323" y="1740"/>
                </a:lnTo>
                <a:lnTo>
                  <a:pt x="307" y="1743"/>
                </a:lnTo>
                <a:lnTo>
                  <a:pt x="293" y="1747"/>
                </a:lnTo>
                <a:lnTo>
                  <a:pt x="284" y="1751"/>
                </a:lnTo>
                <a:lnTo>
                  <a:pt x="274" y="1760"/>
                </a:lnTo>
                <a:lnTo>
                  <a:pt x="266" y="1771"/>
                </a:lnTo>
                <a:lnTo>
                  <a:pt x="261" y="1783"/>
                </a:lnTo>
                <a:lnTo>
                  <a:pt x="258" y="1795"/>
                </a:lnTo>
                <a:lnTo>
                  <a:pt x="257" y="1806"/>
                </a:lnTo>
                <a:lnTo>
                  <a:pt x="256" y="1815"/>
                </a:lnTo>
                <a:lnTo>
                  <a:pt x="256" y="1823"/>
                </a:lnTo>
                <a:lnTo>
                  <a:pt x="258" y="1818"/>
                </a:lnTo>
                <a:lnTo>
                  <a:pt x="261" y="1812"/>
                </a:lnTo>
                <a:lnTo>
                  <a:pt x="266" y="1806"/>
                </a:lnTo>
                <a:lnTo>
                  <a:pt x="271" y="1800"/>
                </a:lnTo>
                <a:lnTo>
                  <a:pt x="278" y="1794"/>
                </a:lnTo>
                <a:lnTo>
                  <a:pt x="287" y="1789"/>
                </a:lnTo>
                <a:lnTo>
                  <a:pt x="296" y="1786"/>
                </a:lnTo>
                <a:lnTo>
                  <a:pt x="308" y="1785"/>
                </a:lnTo>
                <a:lnTo>
                  <a:pt x="321" y="1789"/>
                </a:lnTo>
                <a:lnTo>
                  <a:pt x="332" y="1795"/>
                </a:lnTo>
                <a:lnTo>
                  <a:pt x="339" y="1801"/>
                </a:lnTo>
                <a:lnTo>
                  <a:pt x="343" y="1807"/>
                </a:lnTo>
                <a:lnTo>
                  <a:pt x="343" y="1813"/>
                </a:lnTo>
                <a:lnTo>
                  <a:pt x="341" y="1819"/>
                </a:lnTo>
                <a:lnTo>
                  <a:pt x="338" y="1823"/>
                </a:lnTo>
                <a:lnTo>
                  <a:pt x="289" y="1892"/>
                </a:lnTo>
                <a:lnTo>
                  <a:pt x="338" y="1915"/>
                </a:lnTo>
                <a:lnTo>
                  <a:pt x="352" y="1900"/>
                </a:lnTo>
                <a:lnTo>
                  <a:pt x="364" y="1885"/>
                </a:lnTo>
                <a:lnTo>
                  <a:pt x="375" y="1872"/>
                </a:lnTo>
                <a:lnTo>
                  <a:pt x="387" y="1861"/>
                </a:lnTo>
                <a:lnTo>
                  <a:pt x="401" y="1850"/>
                </a:lnTo>
                <a:lnTo>
                  <a:pt x="421" y="1839"/>
                </a:lnTo>
                <a:lnTo>
                  <a:pt x="431" y="1838"/>
                </a:lnTo>
                <a:lnTo>
                  <a:pt x="440" y="1837"/>
                </a:lnTo>
                <a:lnTo>
                  <a:pt x="449" y="1839"/>
                </a:lnTo>
                <a:lnTo>
                  <a:pt x="459" y="1845"/>
                </a:lnTo>
                <a:lnTo>
                  <a:pt x="470" y="1854"/>
                </a:lnTo>
                <a:lnTo>
                  <a:pt x="477" y="1861"/>
                </a:lnTo>
                <a:lnTo>
                  <a:pt x="481" y="1870"/>
                </a:lnTo>
                <a:lnTo>
                  <a:pt x="485" y="1879"/>
                </a:lnTo>
                <a:lnTo>
                  <a:pt x="487" y="1889"/>
                </a:lnTo>
                <a:lnTo>
                  <a:pt x="486" y="1898"/>
                </a:lnTo>
                <a:lnTo>
                  <a:pt x="484" y="1907"/>
                </a:lnTo>
                <a:lnTo>
                  <a:pt x="478" y="1916"/>
                </a:lnTo>
                <a:lnTo>
                  <a:pt x="470" y="1922"/>
                </a:lnTo>
                <a:lnTo>
                  <a:pt x="458" y="1927"/>
                </a:lnTo>
                <a:lnTo>
                  <a:pt x="447" y="1927"/>
                </a:lnTo>
                <a:lnTo>
                  <a:pt x="437" y="1925"/>
                </a:lnTo>
                <a:lnTo>
                  <a:pt x="428" y="1920"/>
                </a:lnTo>
                <a:lnTo>
                  <a:pt x="422" y="1911"/>
                </a:lnTo>
                <a:lnTo>
                  <a:pt x="416" y="1902"/>
                </a:lnTo>
                <a:lnTo>
                  <a:pt x="412" y="1892"/>
                </a:lnTo>
                <a:lnTo>
                  <a:pt x="410" y="1894"/>
                </a:lnTo>
                <a:lnTo>
                  <a:pt x="406" y="1899"/>
                </a:lnTo>
                <a:lnTo>
                  <a:pt x="401" y="1905"/>
                </a:lnTo>
                <a:lnTo>
                  <a:pt x="398" y="1912"/>
                </a:lnTo>
                <a:lnTo>
                  <a:pt x="396" y="1921"/>
                </a:lnTo>
                <a:lnTo>
                  <a:pt x="395" y="1930"/>
                </a:lnTo>
                <a:lnTo>
                  <a:pt x="398" y="1939"/>
                </a:lnTo>
                <a:lnTo>
                  <a:pt x="404" y="1949"/>
                </a:lnTo>
                <a:lnTo>
                  <a:pt x="415" y="1957"/>
                </a:lnTo>
                <a:lnTo>
                  <a:pt x="425" y="1961"/>
                </a:lnTo>
                <a:lnTo>
                  <a:pt x="439" y="1965"/>
                </a:lnTo>
                <a:lnTo>
                  <a:pt x="455" y="1967"/>
                </a:lnTo>
                <a:lnTo>
                  <a:pt x="471" y="1968"/>
                </a:lnTo>
                <a:lnTo>
                  <a:pt x="489" y="1968"/>
                </a:lnTo>
                <a:lnTo>
                  <a:pt x="508" y="1967"/>
                </a:lnTo>
                <a:lnTo>
                  <a:pt x="526" y="1964"/>
                </a:lnTo>
                <a:lnTo>
                  <a:pt x="544" y="1960"/>
                </a:lnTo>
                <a:lnTo>
                  <a:pt x="561" y="1954"/>
                </a:lnTo>
                <a:lnTo>
                  <a:pt x="575" y="1947"/>
                </a:lnTo>
                <a:lnTo>
                  <a:pt x="587" y="1938"/>
                </a:lnTo>
                <a:lnTo>
                  <a:pt x="596" y="1927"/>
                </a:lnTo>
                <a:lnTo>
                  <a:pt x="601" y="1914"/>
                </a:lnTo>
                <a:lnTo>
                  <a:pt x="602" y="1900"/>
                </a:lnTo>
                <a:lnTo>
                  <a:pt x="599" y="1895"/>
                </a:lnTo>
                <a:lnTo>
                  <a:pt x="592" y="1891"/>
                </a:lnTo>
                <a:lnTo>
                  <a:pt x="581" y="1886"/>
                </a:lnTo>
                <a:lnTo>
                  <a:pt x="568" y="1882"/>
                </a:lnTo>
                <a:lnTo>
                  <a:pt x="554" y="1877"/>
                </a:lnTo>
                <a:lnTo>
                  <a:pt x="538" y="1872"/>
                </a:lnTo>
                <a:lnTo>
                  <a:pt x="524" y="1867"/>
                </a:lnTo>
                <a:lnTo>
                  <a:pt x="511" y="1861"/>
                </a:lnTo>
                <a:lnTo>
                  <a:pt x="526" y="1851"/>
                </a:lnTo>
                <a:lnTo>
                  <a:pt x="536" y="1847"/>
                </a:lnTo>
                <a:lnTo>
                  <a:pt x="543" y="1842"/>
                </a:lnTo>
                <a:lnTo>
                  <a:pt x="550" y="1837"/>
                </a:lnTo>
                <a:lnTo>
                  <a:pt x="554" y="1831"/>
                </a:lnTo>
                <a:lnTo>
                  <a:pt x="553" y="1823"/>
                </a:lnTo>
                <a:lnTo>
                  <a:pt x="543" y="1806"/>
                </a:lnTo>
                <a:lnTo>
                  <a:pt x="530" y="1790"/>
                </a:lnTo>
                <a:lnTo>
                  <a:pt x="513" y="1776"/>
                </a:lnTo>
                <a:lnTo>
                  <a:pt x="495" y="1765"/>
                </a:lnTo>
                <a:lnTo>
                  <a:pt x="474" y="1757"/>
                </a:lnTo>
                <a:lnTo>
                  <a:pt x="452" y="1749"/>
                </a:lnTo>
                <a:lnTo>
                  <a:pt x="429" y="1744"/>
                </a:lnTo>
                <a:lnTo>
                  <a:pt x="406" y="1740"/>
                </a:lnTo>
                <a:lnTo>
                  <a:pt x="383" y="1739"/>
                </a:lnTo>
                <a:lnTo>
                  <a:pt x="362" y="1738"/>
                </a:lnTo>
                <a:close/>
                <a:moveTo>
                  <a:pt x="589" y="1671"/>
                </a:moveTo>
                <a:lnTo>
                  <a:pt x="583" y="1674"/>
                </a:lnTo>
                <a:lnTo>
                  <a:pt x="575" y="1680"/>
                </a:lnTo>
                <a:lnTo>
                  <a:pt x="565" y="1686"/>
                </a:lnTo>
                <a:lnTo>
                  <a:pt x="554" y="1694"/>
                </a:lnTo>
                <a:lnTo>
                  <a:pt x="543" y="1702"/>
                </a:lnTo>
                <a:lnTo>
                  <a:pt x="532" y="1710"/>
                </a:lnTo>
                <a:lnTo>
                  <a:pt x="521" y="1718"/>
                </a:lnTo>
                <a:lnTo>
                  <a:pt x="511" y="1724"/>
                </a:lnTo>
                <a:lnTo>
                  <a:pt x="513" y="1727"/>
                </a:lnTo>
                <a:lnTo>
                  <a:pt x="518" y="1733"/>
                </a:lnTo>
                <a:lnTo>
                  <a:pt x="523" y="1740"/>
                </a:lnTo>
                <a:lnTo>
                  <a:pt x="532" y="1747"/>
                </a:lnTo>
                <a:lnTo>
                  <a:pt x="542" y="1755"/>
                </a:lnTo>
                <a:lnTo>
                  <a:pt x="553" y="1762"/>
                </a:lnTo>
                <a:lnTo>
                  <a:pt x="565" y="1768"/>
                </a:lnTo>
                <a:lnTo>
                  <a:pt x="579" y="1772"/>
                </a:lnTo>
                <a:lnTo>
                  <a:pt x="595" y="1773"/>
                </a:lnTo>
                <a:lnTo>
                  <a:pt x="610" y="1770"/>
                </a:lnTo>
                <a:lnTo>
                  <a:pt x="627" y="1762"/>
                </a:lnTo>
                <a:lnTo>
                  <a:pt x="626" y="1760"/>
                </a:lnTo>
                <a:lnTo>
                  <a:pt x="621" y="1743"/>
                </a:lnTo>
                <a:lnTo>
                  <a:pt x="618" y="1731"/>
                </a:lnTo>
                <a:lnTo>
                  <a:pt x="614" y="1718"/>
                </a:lnTo>
                <a:lnTo>
                  <a:pt x="609" y="1705"/>
                </a:lnTo>
                <a:lnTo>
                  <a:pt x="606" y="1692"/>
                </a:lnTo>
                <a:lnTo>
                  <a:pt x="601" y="1682"/>
                </a:lnTo>
                <a:lnTo>
                  <a:pt x="597" y="1674"/>
                </a:lnTo>
                <a:lnTo>
                  <a:pt x="594" y="1671"/>
                </a:lnTo>
                <a:lnTo>
                  <a:pt x="589" y="1671"/>
                </a:lnTo>
                <a:close/>
                <a:moveTo>
                  <a:pt x="915" y="1643"/>
                </a:moveTo>
                <a:lnTo>
                  <a:pt x="907" y="1646"/>
                </a:lnTo>
                <a:lnTo>
                  <a:pt x="902" y="1651"/>
                </a:lnTo>
                <a:lnTo>
                  <a:pt x="898" y="1658"/>
                </a:lnTo>
                <a:lnTo>
                  <a:pt x="897" y="1665"/>
                </a:lnTo>
                <a:lnTo>
                  <a:pt x="898" y="1672"/>
                </a:lnTo>
                <a:lnTo>
                  <a:pt x="901" y="1676"/>
                </a:lnTo>
                <a:lnTo>
                  <a:pt x="906" y="1678"/>
                </a:lnTo>
                <a:lnTo>
                  <a:pt x="916" y="1680"/>
                </a:lnTo>
                <a:lnTo>
                  <a:pt x="929" y="1680"/>
                </a:lnTo>
                <a:lnTo>
                  <a:pt x="944" y="1682"/>
                </a:lnTo>
                <a:lnTo>
                  <a:pt x="960" y="1684"/>
                </a:lnTo>
                <a:lnTo>
                  <a:pt x="976" y="1685"/>
                </a:lnTo>
                <a:lnTo>
                  <a:pt x="990" y="1686"/>
                </a:lnTo>
                <a:lnTo>
                  <a:pt x="985" y="1679"/>
                </a:lnTo>
                <a:lnTo>
                  <a:pt x="981" y="1670"/>
                </a:lnTo>
                <a:lnTo>
                  <a:pt x="976" y="1663"/>
                </a:lnTo>
                <a:lnTo>
                  <a:pt x="970" y="1659"/>
                </a:lnTo>
                <a:lnTo>
                  <a:pt x="964" y="1657"/>
                </a:lnTo>
                <a:lnTo>
                  <a:pt x="956" y="1653"/>
                </a:lnTo>
                <a:lnTo>
                  <a:pt x="946" y="1649"/>
                </a:lnTo>
                <a:lnTo>
                  <a:pt x="935" y="1647"/>
                </a:lnTo>
                <a:lnTo>
                  <a:pt x="925" y="1644"/>
                </a:lnTo>
                <a:lnTo>
                  <a:pt x="915" y="1643"/>
                </a:lnTo>
                <a:close/>
                <a:moveTo>
                  <a:pt x="517" y="1641"/>
                </a:moveTo>
                <a:lnTo>
                  <a:pt x="508" y="1641"/>
                </a:lnTo>
                <a:lnTo>
                  <a:pt x="496" y="1641"/>
                </a:lnTo>
                <a:lnTo>
                  <a:pt x="479" y="1642"/>
                </a:lnTo>
                <a:lnTo>
                  <a:pt x="461" y="1643"/>
                </a:lnTo>
                <a:lnTo>
                  <a:pt x="441" y="1645"/>
                </a:lnTo>
                <a:lnTo>
                  <a:pt x="402" y="1647"/>
                </a:lnTo>
                <a:lnTo>
                  <a:pt x="385" y="1647"/>
                </a:lnTo>
                <a:lnTo>
                  <a:pt x="371" y="1648"/>
                </a:lnTo>
                <a:lnTo>
                  <a:pt x="383" y="1659"/>
                </a:lnTo>
                <a:lnTo>
                  <a:pt x="392" y="1667"/>
                </a:lnTo>
                <a:lnTo>
                  <a:pt x="403" y="1674"/>
                </a:lnTo>
                <a:lnTo>
                  <a:pt x="415" y="1684"/>
                </a:lnTo>
                <a:lnTo>
                  <a:pt x="427" y="1691"/>
                </a:lnTo>
                <a:lnTo>
                  <a:pt x="438" y="1699"/>
                </a:lnTo>
                <a:lnTo>
                  <a:pt x="449" y="1706"/>
                </a:lnTo>
                <a:lnTo>
                  <a:pt x="457" y="1710"/>
                </a:lnTo>
                <a:lnTo>
                  <a:pt x="466" y="1707"/>
                </a:lnTo>
                <a:lnTo>
                  <a:pt x="477" y="1704"/>
                </a:lnTo>
                <a:lnTo>
                  <a:pt x="488" y="1698"/>
                </a:lnTo>
                <a:lnTo>
                  <a:pt x="499" y="1689"/>
                </a:lnTo>
                <a:lnTo>
                  <a:pt x="506" y="1672"/>
                </a:lnTo>
                <a:lnTo>
                  <a:pt x="510" y="1663"/>
                </a:lnTo>
                <a:lnTo>
                  <a:pt x="514" y="1654"/>
                </a:lnTo>
                <a:lnTo>
                  <a:pt x="517" y="1647"/>
                </a:lnTo>
                <a:lnTo>
                  <a:pt x="519" y="1642"/>
                </a:lnTo>
                <a:lnTo>
                  <a:pt x="520" y="1641"/>
                </a:lnTo>
                <a:lnTo>
                  <a:pt x="517" y="1641"/>
                </a:lnTo>
                <a:close/>
                <a:moveTo>
                  <a:pt x="737" y="1636"/>
                </a:moveTo>
                <a:lnTo>
                  <a:pt x="718" y="1638"/>
                </a:lnTo>
                <a:lnTo>
                  <a:pt x="707" y="1642"/>
                </a:lnTo>
                <a:lnTo>
                  <a:pt x="696" y="1647"/>
                </a:lnTo>
                <a:lnTo>
                  <a:pt x="687" y="1655"/>
                </a:lnTo>
                <a:lnTo>
                  <a:pt x="679" y="1663"/>
                </a:lnTo>
                <a:lnTo>
                  <a:pt x="674" y="1673"/>
                </a:lnTo>
                <a:lnTo>
                  <a:pt x="671" y="1683"/>
                </a:lnTo>
                <a:lnTo>
                  <a:pt x="670" y="1694"/>
                </a:lnTo>
                <a:lnTo>
                  <a:pt x="674" y="1704"/>
                </a:lnTo>
                <a:lnTo>
                  <a:pt x="681" y="1714"/>
                </a:lnTo>
                <a:lnTo>
                  <a:pt x="693" y="1724"/>
                </a:lnTo>
                <a:lnTo>
                  <a:pt x="686" y="1713"/>
                </a:lnTo>
                <a:lnTo>
                  <a:pt x="683" y="1704"/>
                </a:lnTo>
                <a:lnTo>
                  <a:pt x="682" y="1696"/>
                </a:lnTo>
                <a:lnTo>
                  <a:pt x="684" y="1691"/>
                </a:lnTo>
                <a:lnTo>
                  <a:pt x="687" y="1686"/>
                </a:lnTo>
                <a:lnTo>
                  <a:pt x="691" y="1683"/>
                </a:lnTo>
                <a:lnTo>
                  <a:pt x="696" y="1680"/>
                </a:lnTo>
                <a:lnTo>
                  <a:pt x="706" y="1674"/>
                </a:lnTo>
                <a:lnTo>
                  <a:pt x="717" y="1673"/>
                </a:lnTo>
                <a:lnTo>
                  <a:pt x="729" y="1674"/>
                </a:lnTo>
                <a:lnTo>
                  <a:pt x="740" y="1675"/>
                </a:lnTo>
                <a:lnTo>
                  <a:pt x="749" y="1678"/>
                </a:lnTo>
                <a:lnTo>
                  <a:pt x="756" y="1680"/>
                </a:lnTo>
                <a:lnTo>
                  <a:pt x="763" y="1684"/>
                </a:lnTo>
                <a:lnTo>
                  <a:pt x="762" y="1699"/>
                </a:lnTo>
                <a:lnTo>
                  <a:pt x="762" y="1711"/>
                </a:lnTo>
                <a:lnTo>
                  <a:pt x="767" y="1721"/>
                </a:lnTo>
                <a:lnTo>
                  <a:pt x="773" y="1729"/>
                </a:lnTo>
                <a:lnTo>
                  <a:pt x="787" y="1743"/>
                </a:lnTo>
                <a:lnTo>
                  <a:pt x="796" y="1750"/>
                </a:lnTo>
                <a:lnTo>
                  <a:pt x="805" y="1757"/>
                </a:lnTo>
                <a:lnTo>
                  <a:pt x="812" y="1765"/>
                </a:lnTo>
                <a:lnTo>
                  <a:pt x="818" y="1774"/>
                </a:lnTo>
                <a:lnTo>
                  <a:pt x="823" y="1786"/>
                </a:lnTo>
                <a:lnTo>
                  <a:pt x="825" y="1801"/>
                </a:lnTo>
                <a:lnTo>
                  <a:pt x="833" y="1800"/>
                </a:lnTo>
                <a:lnTo>
                  <a:pt x="843" y="1798"/>
                </a:lnTo>
                <a:lnTo>
                  <a:pt x="854" y="1796"/>
                </a:lnTo>
                <a:lnTo>
                  <a:pt x="864" y="1793"/>
                </a:lnTo>
                <a:lnTo>
                  <a:pt x="873" y="1790"/>
                </a:lnTo>
                <a:lnTo>
                  <a:pt x="880" y="1784"/>
                </a:lnTo>
                <a:lnTo>
                  <a:pt x="883" y="1777"/>
                </a:lnTo>
                <a:lnTo>
                  <a:pt x="886" y="1764"/>
                </a:lnTo>
                <a:lnTo>
                  <a:pt x="887" y="1750"/>
                </a:lnTo>
                <a:lnTo>
                  <a:pt x="886" y="1735"/>
                </a:lnTo>
                <a:lnTo>
                  <a:pt x="882" y="1720"/>
                </a:lnTo>
                <a:lnTo>
                  <a:pt x="876" y="1711"/>
                </a:lnTo>
                <a:lnTo>
                  <a:pt x="867" y="1701"/>
                </a:lnTo>
                <a:lnTo>
                  <a:pt x="856" y="1690"/>
                </a:lnTo>
                <a:lnTo>
                  <a:pt x="843" y="1680"/>
                </a:lnTo>
                <a:lnTo>
                  <a:pt x="831" y="1670"/>
                </a:lnTo>
                <a:lnTo>
                  <a:pt x="818" y="1662"/>
                </a:lnTo>
                <a:lnTo>
                  <a:pt x="808" y="1656"/>
                </a:lnTo>
                <a:lnTo>
                  <a:pt x="793" y="1648"/>
                </a:lnTo>
                <a:lnTo>
                  <a:pt x="775" y="1641"/>
                </a:lnTo>
                <a:lnTo>
                  <a:pt x="756" y="1637"/>
                </a:lnTo>
                <a:lnTo>
                  <a:pt x="737" y="1636"/>
                </a:lnTo>
                <a:close/>
                <a:moveTo>
                  <a:pt x="289" y="1557"/>
                </a:moveTo>
                <a:lnTo>
                  <a:pt x="338" y="1625"/>
                </a:lnTo>
                <a:lnTo>
                  <a:pt x="366" y="1622"/>
                </a:lnTo>
                <a:lnTo>
                  <a:pt x="389" y="1617"/>
                </a:lnTo>
                <a:lnTo>
                  <a:pt x="411" y="1610"/>
                </a:lnTo>
                <a:lnTo>
                  <a:pt x="429" y="1600"/>
                </a:lnTo>
                <a:lnTo>
                  <a:pt x="445" y="1587"/>
                </a:lnTo>
                <a:lnTo>
                  <a:pt x="289" y="1557"/>
                </a:lnTo>
                <a:close/>
                <a:moveTo>
                  <a:pt x="247" y="1427"/>
                </a:moveTo>
                <a:lnTo>
                  <a:pt x="272" y="1511"/>
                </a:lnTo>
                <a:lnTo>
                  <a:pt x="363" y="1511"/>
                </a:lnTo>
                <a:lnTo>
                  <a:pt x="363" y="1496"/>
                </a:lnTo>
                <a:lnTo>
                  <a:pt x="247" y="1427"/>
                </a:lnTo>
                <a:close/>
                <a:moveTo>
                  <a:pt x="826" y="1425"/>
                </a:moveTo>
                <a:lnTo>
                  <a:pt x="816" y="1426"/>
                </a:lnTo>
                <a:lnTo>
                  <a:pt x="805" y="1427"/>
                </a:lnTo>
                <a:lnTo>
                  <a:pt x="783" y="1433"/>
                </a:lnTo>
                <a:lnTo>
                  <a:pt x="773" y="1437"/>
                </a:lnTo>
                <a:lnTo>
                  <a:pt x="763" y="1442"/>
                </a:lnTo>
                <a:lnTo>
                  <a:pt x="755" y="1449"/>
                </a:lnTo>
                <a:lnTo>
                  <a:pt x="748" y="1457"/>
                </a:lnTo>
                <a:lnTo>
                  <a:pt x="743" y="1468"/>
                </a:lnTo>
                <a:lnTo>
                  <a:pt x="741" y="1481"/>
                </a:lnTo>
                <a:lnTo>
                  <a:pt x="742" y="1496"/>
                </a:lnTo>
                <a:lnTo>
                  <a:pt x="747" y="1507"/>
                </a:lnTo>
                <a:lnTo>
                  <a:pt x="753" y="1515"/>
                </a:lnTo>
                <a:lnTo>
                  <a:pt x="762" y="1521"/>
                </a:lnTo>
                <a:lnTo>
                  <a:pt x="771" y="1524"/>
                </a:lnTo>
                <a:lnTo>
                  <a:pt x="781" y="1526"/>
                </a:lnTo>
                <a:lnTo>
                  <a:pt x="790" y="1526"/>
                </a:lnTo>
                <a:lnTo>
                  <a:pt x="800" y="1526"/>
                </a:lnTo>
                <a:lnTo>
                  <a:pt x="799" y="1525"/>
                </a:lnTo>
                <a:lnTo>
                  <a:pt x="796" y="1521"/>
                </a:lnTo>
                <a:lnTo>
                  <a:pt x="794" y="1515"/>
                </a:lnTo>
                <a:lnTo>
                  <a:pt x="793" y="1507"/>
                </a:lnTo>
                <a:lnTo>
                  <a:pt x="794" y="1498"/>
                </a:lnTo>
                <a:lnTo>
                  <a:pt x="800" y="1488"/>
                </a:lnTo>
                <a:lnTo>
                  <a:pt x="808" y="1481"/>
                </a:lnTo>
                <a:lnTo>
                  <a:pt x="817" y="1476"/>
                </a:lnTo>
                <a:lnTo>
                  <a:pt x="827" y="1473"/>
                </a:lnTo>
                <a:lnTo>
                  <a:pt x="838" y="1473"/>
                </a:lnTo>
                <a:lnTo>
                  <a:pt x="849" y="1477"/>
                </a:lnTo>
                <a:lnTo>
                  <a:pt x="858" y="1482"/>
                </a:lnTo>
                <a:lnTo>
                  <a:pt x="866" y="1493"/>
                </a:lnTo>
                <a:lnTo>
                  <a:pt x="873" y="1510"/>
                </a:lnTo>
                <a:lnTo>
                  <a:pt x="875" y="1527"/>
                </a:lnTo>
                <a:lnTo>
                  <a:pt x="871" y="1543"/>
                </a:lnTo>
                <a:lnTo>
                  <a:pt x="864" y="1558"/>
                </a:lnTo>
                <a:lnTo>
                  <a:pt x="852" y="1571"/>
                </a:lnTo>
                <a:lnTo>
                  <a:pt x="837" y="1581"/>
                </a:lnTo>
                <a:lnTo>
                  <a:pt x="819" y="1589"/>
                </a:lnTo>
                <a:lnTo>
                  <a:pt x="801" y="1594"/>
                </a:lnTo>
                <a:lnTo>
                  <a:pt x="781" y="1596"/>
                </a:lnTo>
                <a:lnTo>
                  <a:pt x="762" y="1593"/>
                </a:lnTo>
                <a:lnTo>
                  <a:pt x="742" y="1587"/>
                </a:lnTo>
                <a:lnTo>
                  <a:pt x="729" y="1581"/>
                </a:lnTo>
                <a:lnTo>
                  <a:pt x="720" y="1575"/>
                </a:lnTo>
                <a:lnTo>
                  <a:pt x="707" y="1562"/>
                </a:lnTo>
                <a:lnTo>
                  <a:pt x="701" y="1553"/>
                </a:lnTo>
                <a:lnTo>
                  <a:pt x="693" y="1542"/>
                </a:lnTo>
                <a:lnTo>
                  <a:pt x="685" y="1527"/>
                </a:lnTo>
                <a:lnTo>
                  <a:pt x="680" y="1515"/>
                </a:lnTo>
                <a:lnTo>
                  <a:pt x="679" y="1503"/>
                </a:lnTo>
                <a:lnTo>
                  <a:pt x="681" y="1492"/>
                </a:lnTo>
                <a:lnTo>
                  <a:pt x="692" y="1459"/>
                </a:lnTo>
                <a:lnTo>
                  <a:pt x="694" y="1447"/>
                </a:lnTo>
                <a:lnTo>
                  <a:pt x="693" y="1435"/>
                </a:lnTo>
                <a:lnTo>
                  <a:pt x="668" y="1445"/>
                </a:lnTo>
                <a:lnTo>
                  <a:pt x="643" y="1456"/>
                </a:lnTo>
                <a:lnTo>
                  <a:pt x="619" y="1467"/>
                </a:lnTo>
                <a:lnTo>
                  <a:pt x="595" y="1477"/>
                </a:lnTo>
                <a:lnTo>
                  <a:pt x="567" y="1487"/>
                </a:lnTo>
                <a:lnTo>
                  <a:pt x="536" y="1496"/>
                </a:lnTo>
                <a:lnTo>
                  <a:pt x="571" y="1521"/>
                </a:lnTo>
                <a:lnTo>
                  <a:pt x="606" y="1544"/>
                </a:lnTo>
                <a:lnTo>
                  <a:pt x="641" y="1564"/>
                </a:lnTo>
                <a:lnTo>
                  <a:pt x="679" y="1582"/>
                </a:lnTo>
                <a:lnTo>
                  <a:pt x="718" y="1597"/>
                </a:lnTo>
                <a:lnTo>
                  <a:pt x="759" y="1608"/>
                </a:lnTo>
                <a:lnTo>
                  <a:pt x="803" y="1617"/>
                </a:lnTo>
                <a:lnTo>
                  <a:pt x="849" y="1623"/>
                </a:lnTo>
                <a:lnTo>
                  <a:pt x="899" y="1625"/>
                </a:lnTo>
                <a:lnTo>
                  <a:pt x="899" y="1587"/>
                </a:lnTo>
                <a:lnTo>
                  <a:pt x="906" y="1587"/>
                </a:lnTo>
                <a:lnTo>
                  <a:pt x="915" y="1589"/>
                </a:lnTo>
                <a:lnTo>
                  <a:pt x="924" y="1591"/>
                </a:lnTo>
                <a:lnTo>
                  <a:pt x="933" y="1593"/>
                </a:lnTo>
                <a:lnTo>
                  <a:pt x="941" y="1594"/>
                </a:lnTo>
                <a:lnTo>
                  <a:pt x="948" y="1594"/>
                </a:lnTo>
                <a:lnTo>
                  <a:pt x="956" y="1592"/>
                </a:lnTo>
                <a:lnTo>
                  <a:pt x="961" y="1587"/>
                </a:lnTo>
                <a:lnTo>
                  <a:pt x="965" y="1580"/>
                </a:lnTo>
                <a:lnTo>
                  <a:pt x="967" y="1568"/>
                </a:lnTo>
                <a:lnTo>
                  <a:pt x="967" y="1553"/>
                </a:lnTo>
                <a:lnTo>
                  <a:pt x="965" y="1537"/>
                </a:lnTo>
                <a:lnTo>
                  <a:pt x="962" y="1521"/>
                </a:lnTo>
                <a:lnTo>
                  <a:pt x="957" y="1503"/>
                </a:lnTo>
                <a:lnTo>
                  <a:pt x="950" y="1487"/>
                </a:lnTo>
                <a:lnTo>
                  <a:pt x="943" y="1471"/>
                </a:lnTo>
                <a:lnTo>
                  <a:pt x="934" y="1459"/>
                </a:lnTo>
                <a:lnTo>
                  <a:pt x="924" y="1450"/>
                </a:lnTo>
                <a:lnTo>
                  <a:pt x="913" y="1444"/>
                </a:lnTo>
                <a:lnTo>
                  <a:pt x="898" y="1438"/>
                </a:lnTo>
                <a:lnTo>
                  <a:pt x="882" y="1432"/>
                </a:lnTo>
                <a:lnTo>
                  <a:pt x="863" y="1427"/>
                </a:lnTo>
                <a:lnTo>
                  <a:pt x="844" y="1425"/>
                </a:lnTo>
                <a:lnTo>
                  <a:pt x="826" y="1425"/>
                </a:lnTo>
                <a:close/>
                <a:moveTo>
                  <a:pt x="454" y="1374"/>
                </a:moveTo>
                <a:lnTo>
                  <a:pt x="495" y="1466"/>
                </a:lnTo>
                <a:lnTo>
                  <a:pt x="619" y="1389"/>
                </a:lnTo>
                <a:lnTo>
                  <a:pt x="619" y="1382"/>
                </a:lnTo>
                <a:lnTo>
                  <a:pt x="454" y="1374"/>
                </a:lnTo>
                <a:close/>
                <a:moveTo>
                  <a:pt x="734" y="1260"/>
                </a:moveTo>
                <a:lnTo>
                  <a:pt x="747" y="1280"/>
                </a:lnTo>
                <a:lnTo>
                  <a:pt x="763" y="1297"/>
                </a:lnTo>
                <a:lnTo>
                  <a:pt x="781" y="1312"/>
                </a:lnTo>
                <a:lnTo>
                  <a:pt x="801" y="1326"/>
                </a:lnTo>
                <a:lnTo>
                  <a:pt x="822" y="1339"/>
                </a:lnTo>
                <a:lnTo>
                  <a:pt x="866" y="1361"/>
                </a:lnTo>
                <a:lnTo>
                  <a:pt x="889" y="1371"/>
                </a:lnTo>
                <a:lnTo>
                  <a:pt x="911" y="1382"/>
                </a:lnTo>
                <a:lnTo>
                  <a:pt x="932" y="1394"/>
                </a:lnTo>
                <a:lnTo>
                  <a:pt x="953" y="1407"/>
                </a:lnTo>
                <a:lnTo>
                  <a:pt x="971" y="1422"/>
                </a:lnTo>
                <a:lnTo>
                  <a:pt x="989" y="1439"/>
                </a:lnTo>
                <a:lnTo>
                  <a:pt x="1002" y="1459"/>
                </a:lnTo>
                <a:lnTo>
                  <a:pt x="1014" y="1481"/>
                </a:lnTo>
                <a:lnTo>
                  <a:pt x="1023" y="1481"/>
                </a:lnTo>
                <a:lnTo>
                  <a:pt x="1031" y="1260"/>
                </a:lnTo>
                <a:lnTo>
                  <a:pt x="989" y="1268"/>
                </a:lnTo>
                <a:lnTo>
                  <a:pt x="948" y="1271"/>
                </a:lnTo>
                <a:lnTo>
                  <a:pt x="908" y="1272"/>
                </a:lnTo>
                <a:lnTo>
                  <a:pt x="868" y="1270"/>
                </a:lnTo>
                <a:lnTo>
                  <a:pt x="826" y="1267"/>
                </a:lnTo>
                <a:lnTo>
                  <a:pt x="782" y="1263"/>
                </a:lnTo>
                <a:lnTo>
                  <a:pt x="734" y="1260"/>
                </a:lnTo>
                <a:close/>
                <a:moveTo>
                  <a:pt x="429" y="1245"/>
                </a:moveTo>
                <a:lnTo>
                  <a:pt x="437" y="1351"/>
                </a:lnTo>
                <a:lnTo>
                  <a:pt x="553" y="1306"/>
                </a:lnTo>
                <a:lnTo>
                  <a:pt x="429" y="1245"/>
                </a:lnTo>
                <a:close/>
                <a:moveTo>
                  <a:pt x="223" y="1245"/>
                </a:moveTo>
                <a:lnTo>
                  <a:pt x="247" y="1405"/>
                </a:lnTo>
                <a:lnTo>
                  <a:pt x="355" y="1435"/>
                </a:lnTo>
                <a:lnTo>
                  <a:pt x="338" y="1420"/>
                </a:lnTo>
                <a:lnTo>
                  <a:pt x="223" y="1245"/>
                </a:lnTo>
                <a:close/>
                <a:moveTo>
                  <a:pt x="1014" y="1176"/>
                </a:moveTo>
                <a:lnTo>
                  <a:pt x="998" y="1191"/>
                </a:lnTo>
                <a:lnTo>
                  <a:pt x="980" y="1201"/>
                </a:lnTo>
                <a:lnTo>
                  <a:pt x="959" y="1208"/>
                </a:lnTo>
                <a:lnTo>
                  <a:pt x="937" y="1213"/>
                </a:lnTo>
                <a:lnTo>
                  <a:pt x="915" y="1215"/>
                </a:lnTo>
                <a:lnTo>
                  <a:pt x="891" y="1216"/>
                </a:lnTo>
                <a:lnTo>
                  <a:pt x="866" y="1217"/>
                </a:lnTo>
                <a:lnTo>
                  <a:pt x="814" y="1217"/>
                </a:lnTo>
                <a:lnTo>
                  <a:pt x="786" y="1218"/>
                </a:lnTo>
                <a:lnTo>
                  <a:pt x="759" y="1222"/>
                </a:lnTo>
                <a:lnTo>
                  <a:pt x="762" y="1223"/>
                </a:lnTo>
                <a:lnTo>
                  <a:pt x="768" y="1224"/>
                </a:lnTo>
                <a:lnTo>
                  <a:pt x="779" y="1226"/>
                </a:lnTo>
                <a:lnTo>
                  <a:pt x="793" y="1229"/>
                </a:lnTo>
                <a:lnTo>
                  <a:pt x="809" y="1231"/>
                </a:lnTo>
                <a:lnTo>
                  <a:pt x="828" y="1234"/>
                </a:lnTo>
                <a:lnTo>
                  <a:pt x="849" y="1235"/>
                </a:lnTo>
                <a:lnTo>
                  <a:pt x="871" y="1237"/>
                </a:lnTo>
                <a:lnTo>
                  <a:pt x="893" y="1237"/>
                </a:lnTo>
                <a:lnTo>
                  <a:pt x="915" y="1235"/>
                </a:lnTo>
                <a:lnTo>
                  <a:pt x="938" y="1233"/>
                </a:lnTo>
                <a:lnTo>
                  <a:pt x="959" y="1228"/>
                </a:lnTo>
                <a:lnTo>
                  <a:pt x="979" y="1221"/>
                </a:lnTo>
                <a:lnTo>
                  <a:pt x="996" y="1212"/>
                </a:lnTo>
                <a:lnTo>
                  <a:pt x="1011" y="1199"/>
                </a:lnTo>
                <a:lnTo>
                  <a:pt x="1023" y="1184"/>
                </a:lnTo>
                <a:lnTo>
                  <a:pt x="1014" y="1176"/>
                </a:lnTo>
                <a:close/>
                <a:moveTo>
                  <a:pt x="429" y="1077"/>
                </a:moveTo>
                <a:lnTo>
                  <a:pt x="421" y="1207"/>
                </a:lnTo>
                <a:lnTo>
                  <a:pt x="437" y="1207"/>
                </a:lnTo>
                <a:lnTo>
                  <a:pt x="528" y="1229"/>
                </a:lnTo>
                <a:lnTo>
                  <a:pt x="429" y="1077"/>
                </a:lnTo>
                <a:close/>
                <a:moveTo>
                  <a:pt x="775" y="1039"/>
                </a:moveTo>
                <a:lnTo>
                  <a:pt x="784" y="1061"/>
                </a:lnTo>
                <a:lnTo>
                  <a:pt x="794" y="1081"/>
                </a:lnTo>
                <a:lnTo>
                  <a:pt x="803" y="1100"/>
                </a:lnTo>
                <a:lnTo>
                  <a:pt x="812" y="1117"/>
                </a:lnTo>
                <a:lnTo>
                  <a:pt x="822" y="1131"/>
                </a:lnTo>
                <a:lnTo>
                  <a:pt x="833" y="1143"/>
                </a:lnTo>
                <a:lnTo>
                  <a:pt x="846" y="1153"/>
                </a:lnTo>
                <a:lnTo>
                  <a:pt x="860" y="1162"/>
                </a:lnTo>
                <a:lnTo>
                  <a:pt x="875" y="1167"/>
                </a:lnTo>
                <a:lnTo>
                  <a:pt x="893" y="1169"/>
                </a:lnTo>
                <a:lnTo>
                  <a:pt x="913" y="1169"/>
                </a:lnTo>
                <a:lnTo>
                  <a:pt x="936" y="1167"/>
                </a:lnTo>
                <a:lnTo>
                  <a:pt x="961" y="1162"/>
                </a:lnTo>
                <a:lnTo>
                  <a:pt x="990" y="1153"/>
                </a:lnTo>
                <a:lnTo>
                  <a:pt x="969" y="1142"/>
                </a:lnTo>
                <a:lnTo>
                  <a:pt x="946" y="1130"/>
                </a:lnTo>
                <a:lnTo>
                  <a:pt x="922" y="1117"/>
                </a:lnTo>
                <a:lnTo>
                  <a:pt x="874" y="1088"/>
                </a:lnTo>
                <a:lnTo>
                  <a:pt x="851" y="1075"/>
                </a:lnTo>
                <a:lnTo>
                  <a:pt x="829" y="1063"/>
                </a:lnTo>
                <a:lnTo>
                  <a:pt x="809" y="1052"/>
                </a:lnTo>
                <a:lnTo>
                  <a:pt x="791" y="1044"/>
                </a:lnTo>
                <a:lnTo>
                  <a:pt x="775" y="1039"/>
                </a:lnTo>
                <a:close/>
                <a:moveTo>
                  <a:pt x="676" y="1039"/>
                </a:moveTo>
                <a:lnTo>
                  <a:pt x="693" y="1199"/>
                </a:lnTo>
                <a:lnTo>
                  <a:pt x="792" y="1176"/>
                </a:lnTo>
                <a:lnTo>
                  <a:pt x="784" y="1161"/>
                </a:lnTo>
                <a:lnTo>
                  <a:pt x="776" y="1144"/>
                </a:lnTo>
                <a:lnTo>
                  <a:pt x="768" y="1126"/>
                </a:lnTo>
                <a:lnTo>
                  <a:pt x="760" y="1108"/>
                </a:lnTo>
                <a:lnTo>
                  <a:pt x="751" y="1091"/>
                </a:lnTo>
                <a:lnTo>
                  <a:pt x="742" y="1075"/>
                </a:lnTo>
                <a:lnTo>
                  <a:pt x="734" y="1061"/>
                </a:lnTo>
                <a:lnTo>
                  <a:pt x="726" y="1052"/>
                </a:lnTo>
                <a:lnTo>
                  <a:pt x="718" y="1047"/>
                </a:lnTo>
                <a:lnTo>
                  <a:pt x="706" y="1043"/>
                </a:lnTo>
                <a:lnTo>
                  <a:pt x="696" y="1042"/>
                </a:lnTo>
                <a:lnTo>
                  <a:pt x="684" y="1040"/>
                </a:lnTo>
                <a:lnTo>
                  <a:pt x="676" y="1039"/>
                </a:lnTo>
                <a:close/>
                <a:moveTo>
                  <a:pt x="324" y="1024"/>
                </a:moveTo>
                <a:lnTo>
                  <a:pt x="313" y="1025"/>
                </a:lnTo>
                <a:lnTo>
                  <a:pt x="302" y="1026"/>
                </a:lnTo>
                <a:lnTo>
                  <a:pt x="289" y="1029"/>
                </a:lnTo>
                <a:lnTo>
                  <a:pt x="277" y="1032"/>
                </a:lnTo>
                <a:lnTo>
                  <a:pt x="264" y="1037"/>
                </a:lnTo>
                <a:lnTo>
                  <a:pt x="253" y="1044"/>
                </a:lnTo>
                <a:lnTo>
                  <a:pt x="243" y="1054"/>
                </a:lnTo>
                <a:lnTo>
                  <a:pt x="236" y="1064"/>
                </a:lnTo>
                <a:lnTo>
                  <a:pt x="231" y="1077"/>
                </a:lnTo>
                <a:lnTo>
                  <a:pt x="228" y="1101"/>
                </a:lnTo>
                <a:lnTo>
                  <a:pt x="230" y="1126"/>
                </a:lnTo>
                <a:lnTo>
                  <a:pt x="235" y="1154"/>
                </a:lnTo>
                <a:lnTo>
                  <a:pt x="243" y="1182"/>
                </a:lnTo>
                <a:lnTo>
                  <a:pt x="254" y="1210"/>
                </a:lnTo>
                <a:lnTo>
                  <a:pt x="267" y="1238"/>
                </a:lnTo>
                <a:lnTo>
                  <a:pt x="282" y="1266"/>
                </a:lnTo>
                <a:lnTo>
                  <a:pt x="300" y="1292"/>
                </a:lnTo>
                <a:lnTo>
                  <a:pt x="318" y="1317"/>
                </a:lnTo>
                <a:lnTo>
                  <a:pt x="338" y="1339"/>
                </a:lnTo>
                <a:lnTo>
                  <a:pt x="358" y="1358"/>
                </a:lnTo>
                <a:lnTo>
                  <a:pt x="379" y="1374"/>
                </a:lnTo>
                <a:lnTo>
                  <a:pt x="371" y="1100"/>
                </a:lnTo>
                <a:lnTo>
                  <a:pt x="359" y="1099"/>
                </a:lnTo>
                <a:lnTo>
                  <a:pt x="334" y="1098"/>
                </a:lnTo>
                <a:lnTo>
                  <a:pt x="323" y="1095"/>
                </a:lnTo>
                <a:lnTo>
                  <a:pt x="313" y="1092"/>
                </a:lnTo>
                <a:lnTo>
                  <a:pt x="305" y="1085"/>
                </a:lnTo>
                <a:lnTo>
                  <a:pt x="303" y="1078"/>
                </a:lnTo>
                <a:lnTo>
                  <a:pt x="305" y="1070"/>
                </a:lnTo>
                <a:lnTo>
                  <a:pt x="310" y="1061"/>
                </a:lnTo>
                <a:lnTo>
                  <a:pt x="317" y="1052"/>
                </a:lnTo>
                <a:lnTo>
                  <a:pt x="325" y="1043"/>
                </a:lnTo>
                <a:lnTo>
                  <a:pt x="333" y="1033"/>
                </a:lnTo>
                <a:lnTo>
                  <a:pt x="338" y="1024"/>
                </a:lnTo>
                <a:lnTo>
                  <a:pt x="324" y="1024"/>
                </a:lnTo>
                <a:close/>
                <a:moveTo>
                  <a:pt x="891" y="917"/>
                </a:moveTo>
                <a:lnTo>
                  <a:pt x="893" y="938"/>
                </a:lnTo>
                <a:lnTo>
                  <a:pt x="895" y="960"/>
                </a:lnTo>
                <a:lnTo>
                  <a:pt x="895" y="984"/>
                </a:lnTo>
                <a:lnTo>
                  <a:pt x="896" y="1007"/>
                </a:lnTo>
                <a:lnTo>
                  <a:pt x="898" y="1030"/>
                </a:lnTo>
                <a:lnTo>
                  <a:pt x="901" y="1052"/>
                </a:lnTo>
                <a:lnTo>
                  <a:pt x="906" y="1073"/>
                </a:lnTo>
                <a:lnTo>
                  <a:pt x="915" y="1092"/>
                </a:lnTo>
                <a:lnTo>
                  <a:pt x="981" y="1108"/>
                </a:lnTo>
                <a:lnTo>
                  <a:pt x="976" y="1090"/>
                </a:lnTo>
                <a:lnTo>
                  <a:pt x="971" y="1071"/>
                </a:lnTo>
                <a:lnTo>
                  <a:pt x="969" y="1054"/>
                </a:lnTo>
                <a:lnTo>
                  <a:pt x="966" y="1035"/>
                </a:lnTo>
                <a:lnTo>
                  <a:pt x="964" y="1018"/>
                </a:lnTo>
                <a:lnTo>
                  <a:pt x="960" y="1001"/>
                </a:lnTo>
                <a:lnTo>
                  <a:pt x="957" y="985"/>
                </a:lnTo>
                <a:lnTo>
                  <a:pt x="952" y="970"/>
                </a:lnTo>
                <a:lnTo>
                  <a:pt x="946" y="956"/>
                </a:lnTo>
                <a:lnTo>
                  <a:pt x="937" y="944"/>
                </a:lnTo>
                <a:lnTo>
                  <a:pt x="925" y="933"/>
                </a:lnTo>
                <a:lnTo>
                  <a:pt x="909" y="924"/>
                </a:lnTo>
                <a:lnTo>
                  <a:pt x="891" y="917"/>
                </a:lnTo>
                <a:close/>
                <a:moveTo>
                  <a:pt x="495" y="864"/>
                </a:moveTo>
                <a:lnTo>
                  <a:pt x="445" y="1024"/>
                </a:lnTo>
                <a:lnTo>
                  <a:pt x="459" y="1037"/>
                </a:lnTo>
                <a:lnTo>
                  <a:pt x="471" y="1052"/>
                </a:lnTo>
                <a:lnTo>
                  <a:pt x="482" y="1066"/>
                </a:lnTo>
                <a:lnTo>
                  <a:pt x="504" y="1097"/>
                </a:lnTo>
                <a:lnTo>
                  <a:pt x="515" y="1111"/>
                </a:lnTo>
                <a:lnTo>
                  <a:pt x="528" y="1125"/>
                </a:lnTo>
                <a:lnTo>
                  <a:pt x="543" y="1136"/>
                </a:lnTo>
                <a:lnTo>
                  <a:pt x="561" y="1146"/>
                </a:lnTo>
                <a:lnTo>
                  <a:pt x="561" y="1138"/>
                </a:lnTo>
                <a:lnTo>
                  <a:pt x="495" y="864"/>
                </a:lnTo>
                <a:close/>
                <a:moveTo>
                  <a:pt x="971" y="749"/>
                </a:moveTo>
                <a:lnTo>
                  <a:pt x="959" y="751"/>
                </a:lnTo>
                <a:lnTo>
                  <a:pt x="946" y="755"/>
                </a:lnTo>
                <a:lnTo>
                  <a:pt x="934" y="762"/>
                </a:lnTo>
                <a:lnTo>
                  <a:pt x="924" y="773"/>
                </a:lnTo>
                <a:lnTo>
                  <a:pt x="920" y="780"/>
                </a:lnTo>
                <a:lnTo>
                  <a:pt x="917" y="792"/>
                </a:lnTo>
                <a:lnTo>
                  <a:pt x="916" y="806"/>
                </a:lnTo>
                <a:lnTo>
                  <a:pt x="915" y="820"/>
                </a:lnTo>
                <a:lnTo>
                  <a:pt x="915" y="849"/>
                </a:lnTo>
                <a:lnTo>
                  <a:pt x="932" y="856"/>
                </a:lnTo>
                <a:lnTo>
                  <a:pt x="942" y="847"/>
                </a:lnTo>
                <a:lnTo>
                  <a:pt x="951" y="837"/>
                </a:lnTo>
                <a:lnTo>
                  <a:pt x="960" y="828"/>
                </a:lnTo>
                <a:lnTo>
                  <a:pt x="969" y="822"/>
                </a:lnTo>
                <a:lnTo>
                  <a:pt x="977" y="817"/>
                </a:lnTo>
                <a:lnTo>
                  <a:pt x="984" y="817"/>
                </a:lnTo>
                <a:lnTo>
                  <a:pt x="991" y="822"/>
                </a:lnTo>
                <a:lnTo>
                  <a:pt x="995" y="828"/>
                </a:lnTo>
                <a:lnTo>
                  <a:pt x="996" y="838"/>
                </a:lnTo>
                <a:lnTo>
                  <a:pt x="995" y="850"/>
                </a:lnTo>
                <a:lnTo>
                  <a:pt x="992" y="862"/>
                </a:lnTo>
                <a:lnTo>
                  <a:pt x="989" y="877"/>
                </a:lnTo>
                <a:lnTo>
                  <a:pt x="983" y="891"/>
                </a:lnTo>
                <a:lnTo>
                  <a:pt x="979" y="905"/>
                </a:lnTo>
                <a:lnTo>
                  <a:pt x="973" y="917"/>
                </a:lnTo>
                <a:lnTo>
                  <a:pt x="977" y="918"/>
                </a:lnTo>
                <a:lnTo>
                  <a:pt x="982" y="919"/>
                </a:lnTo>
                <a:lnTo>
                  <a:pt x="988" y="919"/>
                </a:lnTo>
                <a:lnTo>
                  <a:pt x="994" y="917"/>
                </a:lnTo>
                <a:lnTo>
                  <a:pt x="1002" y="914"/>
                </a:lnTo>
                <a:lnTo>
                  <a:pt x="1012" y="908"/>
                </a:lnTo>
                <a:lnTo>
                  <a:pt x="1023" y="898"/>
                </a:lnTo>
                <a:lnTo>
                  <a:pt x="1026" y="891"/>
                </a:lnTo>
                <a:lnTo>
                  <a:pt x="1029" y="881"/>
                </a:lnTo>
                <a:lnTo>
                  <a:pt x="1032" y="867"/>
                </a:lnTo>
                <a:lnTo>
                  <a:pt x="1034" y="852"/>
                </a:lnTo>
                <a:lnTo>
                  <a:pt x="1035" y="836"/>
                </a:lnTo>
                <a:lnTo>
                  <a:pt x="1036" y="820"/>
                </a:lnTo>
                <a:lnTo>
                  <a:pt x="1036" y="805"/>
                </a:lnTo>
                <a:lnTo>
                  <a:pt x="1035" y="790"/>
                </a:lnTo>
                <a:lnTo>
                  <a:pt x="1034" y="780"/>
                </a:lnTo>
                <a:lnTo>
                  <a:pt x="1031" y="773"/>
                </a:lnTo>
                <a:lnTo>
                  <a:pt x="1025" y="767"/>
                </a:lnTo>
                <a:lnTo>
                  <a:pt x="1018" y="761"/>
                </a:lnTo>
                <a:lnTo>
                  <a:pt x="1008" y="756"/>
                </a:lnTo>
                <a:lnTo>
                  <a:pt x="997" y="752"/>
                </a:lnTo>
                <a:lnTo>
                  <a:pt x="984" y="750"/>
                </a:lnTo>
                <a:lnTo>
                  <a:pt x="971" y="749"/>
                </a:lnTo>
                <a:close/>
                <a:moveTo>
                  <a:pt x="585" y="724"/>
                </a:moveTo>
                <a:lnTo>
                  <a:pt x="569" y="727"/>
                </a:lnTo>
                <a:lnTo>
                  <a:pt x="558" y="734"/>
                </a:lnTo>
                <a:lnTo>
                  <a:pt x="550" y="745"/>
                </a:lnTo>
                <a:lnTo>
                  <a:pt x="544" y="757"/>
                </a:lnTo>
                <a:lnTo>
                  <a:pt x="543" y="777"/>
                </a:lnTo>
                <a:lnTo>
                  <a:pt x="543" y="801"/>
                </a:lnTo>
                <a:lnTo>
                  <a:pt x="544" y="827"/>
                </a:lnTo>
                <a:lnTo>
                  <a:pt x="547" y="855"/>
                </a:lnTo>
                <a:lnTo>
                  <a:pt x="558" y="916"/>
                </a:lnTo>
                <a:lnTo>
                  <a:pt x="565" y="946"/>
                </a:lnTo>
                <a:lnTo>
                  <a:pt x="572" y="977"/>
                </a:lnTo>
                <a:lnTo>
                  <a:pt x="578" y="1005"/>
                </a:lnTo>
                <a:lnTo>
                  <a:pt x="586" y="1032"/>
                </a:lnTo>
                <a:lnTo>
                  <a:pt x="602" y="1032"/>
                </a:lnTo>
                <a:lnTo>
                  <a:pt x="604" y="993"/>
                </a:lnTo>
                <a:lnTo>
                  <a:pt x="609" y="958"/>
                </a:lnTo>
                <a:lnTo>
                  <a:pt x="617" y="923"/>
                </a:lnTo>
                <a:lnTo>
                  <a:pt x="627" y="892"/>
                </a:lnTo>
                <a:lnTo>
                  <a:pt x="639" y="861"/>
                </a:lnTo>
                <a:lnTo>
                  <a:pt x="652" y="834"/>
                </a:lnTo>
                <a:lnTo>
                  <a:pt x="640" y="828"/>
                </a:lnTo>
                <a:lnTo>
                  <a:pt x="628" y="823"/>
                </a:lnTo>
                <a:lnTo>
                  <a:pt x="602" y="812"/>
                </a:lnTo>
                <a:lnTo>
                  <a:pt x="592" y="808"/>
                </a:lnTo>
                <a:lnTo>
                  <a:pt x="584" y="804"/>
                </a:lnTo>
                <a:lnTo>
                  <a:pt x="580" y="801"/>
                </a:lnTo>
                <a:lnTo>
                  <a:pt x="576" y="793"/>
                </a:lnTo>
                <a:lnTo>
                  <a:pt x="574" y="784"/>
                </a:lnTo>
                <a:lnTo>
                  <a:pt x="575" y="773"/>
                </a:lnTo>
                <a:lnTo>
                  <a:pt x="579" y="764"/>
                </a:lnTo>
                <a:lnTo>
                  <a:pt x="586" y="756"/>
                </a:lnTo>
                <a:lnTo>
                  <a:pt x="595" y="751"/>
                </a:lnTo>
                <a:lnTo>
                  <a:pt x="605" y="750"/>
                </a:lnTo>
                <a:lnTo>
                  <a:pt x="616" y="751"/>
                </a:lnTo>
                <a:lnTo>
                  <a:pt x="626" y="752"/>
                </a:lnTo>
                <a:lnTo>
                  <a:pt x="635" y="755"/>
                </a:lnTo>
                <a:lnTo>
                  <a:pt x="643" y="757"/>
                </a:lnTo>
                <a:lnTo>
                  <a:pt x="642" y="756"/>
                </a:lnTo>
                <a:lnTo>
                  <a:pt x="640" y="751"/>
                </a:lnTo>
                <a:lnTo>
                  <a:pt x="635" y="746"/>
                </a:lnTo>
                <a:lnTo>
                  <a:pt x="629" y="739"/>
                </a:lnTo>
                <a:lnTo>
                  <a:pt x="620" y="732"/>
                </a:lnTo>
                <a:lnTo>
                  <a:pt x="610" y="727"/>
                </a:lnTo>
                <a:lnTo>
                  <a:pt x="598" y="724"/>
                </a:lnTo>
                <a:lnTo>
                  <a:pt x="585" y="724"/>
                </a:lnTo>
                <a:close/>
                <a:moveTo>
                  <a:pt x="792" y="666"/>
                </a:moveTo>
                <a:lnTo>
                  <a:pt x="783" y="694"/>
                </a:lnTo>
                <a:lnTo>
                  <a:pt x="770" y="723"/>
                </a:lnTo>
                <a:lnTo>
                  <a:pt x="756" y="752"/>
                </a:lnTo>
                <a:lnTo>
                  <a:pt x="741" y="783"/>
                </a:lnTo>
                <a:lnTo>
                  <a:pt x="726" y="814"/>
                </a:lnTo>
                <a:lnTo>
                  <a:pt x="712" y="845"/>
                </a:lnTo>
                <a:lnTo>
                  <a:pt x="699" y="878"/>
                </a:lnTo>
                <a:lnTo>
                  <a:pt x="690" y="909"/>
                </a:lnTo>
                <a:lnTo>
                  <a:pt x="684" y="940"/>
                </a:lnTo>
                <a:lnTo>
                  <a:pt x="681" y="971"/>
                </a:lnTo>
                <a:lnTo>
                  <a:pt x="685" y="1001"/>
                </a:lnTo>
                <a:lnTo>
                  <a:pt x="716" y="998"/>
                </a:lnTo>
                <a:lnTo>
                  <a:pt x="745" y="998"/>
                </a:lnTo>
                <a:lnTo>
                  <a:pt x="772" y="999"/>
                </a:lnTo>
                <a:lnTo>
                  <a:pt x="798" y="1004"/>
                </a:lnTo>
                <a:lnTo>
                  <a:pt x="824" y="1010"/>
                </a:lnTo>
                <a:lnTo>
                  <a:pt x="849" y="1016"/>
                </a:lnTo>
                <a:lnTo>
                  <a:pt x="850" y="1011"/>
                </a:lnTo>
                <a:lnTo>
                  <a:pt x="851" y="1003"/>
                </a:lnTo>
                <a:lnTo>
                  <a:pt x="850" y="992"/>
                </a:lnTo>
                <a:lnTo>
                  <a:pt x="849" y="978"/>
                </a:lnTo>
                <a:lnTo>
                  <a:pt x="846" y="962"/>
                </a:lnTo>
                <a:lnTo>
                  <a:pt x="840" y="945"/>
                </a:lnTo>
                <a:lnTo>
                  <a:pt x="832" y="927"/>
                </a:lnTo>
                <a:lnTo>
                  <a:pt x="820" y="908"/>
                </a:lnTo>
                <a:lnTo>
                  <a:pt x="805" y="888"/>
                </a:lnTo>
                <a:lnTo>
                  <a:pt x="784" y="868"/>
                </a:lnTo>
                <a:lnTo>
                  <a:pt x="759" y="849"/>
                </a:lnTo>
                <a:lnTo>
                  <a:pt x="874" y="856"/>
                </a:lnTo>
                <a:lnTo>
                  <a:pt x="871" y="831"/>
                </a:lnTo>
                <a:lnTo>
                  <a:pt x="874" y="806"/>
                </a:lnTo>
                <a:lnTo>
                  <a:pt x="882" y="783"/>
                </a:lnTo>
                <a:lnTo>
                  <a:pt x="893" y="761"/>
                </a:lnTo>
                <a:lnTo>
                  <a:pt x="907" y="741"/>
                </a:lnTo>
                <a:lnTo>
                  <a:pt x="926" y="725"/>
                </a:lnTo>
                <a:lnTo>
                  <a:pt x="946" y="713"/>
                </a:lnTo>
                <a:lnTo>
                  <a:pt x="967" y="704"/>
                </a:lnTo>
                <a:lnTo>
                  <a:pt x="927" y="702"/>
                </a:lnTo>
                <a:lnTo>
                  <a:pt x="890" y="696"/>
                </a:lnTo>
                <a:lnTo>
                  <a:pt x="855" y="687"/>
                </a:lnTo>
                <a:lnTo>
                  <a:pt x="823" y="677"/>
                </a:lnTo>
                <a:lnTo>
                  <a:pt x="792" y="666"/>
                </a:lnTo>
                <a:close/>
                <a:moveTo>
                  <a:pt x="825" y="559"/>
                </a:moveTo>
                <a:lnTo>
                  <a:pt x="808" y="643"/>
                </a:lnTo>
                <a:lnTo>
                  <a:pt x="834" y="638"/>
                </a:lnTo>
                <a:lnTo>
                  <a:pt x="861" y="637"/>
                </a:lnTo>
                <a:lnTo>
                  <a:pt x="888" y="638"/>
                </a:lnTo>
                <a:lnTo>
                  <a:pt x="915" y="642"/>
                </a:lnTo>
                <a:lnTo>
                  <a:pt x="941" y="646"/>
                </a:lnTo>
                <a:lnTo>
                  <a:pt x="965" y="651"/>
                </a:lnTo>
                <a:lnTo>
                  <a:pt x="825" y="559"/>
                </a:lnTo>
                <a:close/>
                <a:moveTo>
                  <a:pt x="849" y="438"/>
                </a:moveTo>
                <a:lnTo>
                  <a:pt x="841" y="530"/>
                </a:lnTo>
                <a:lnTo>
                  <a:pt x="965" y="567"/>
                </a:lnTo>
                <a:lnTo>
                  <a:pt x="849" y="438"/>
                </a:lnTo>
                <a:close/>
                <a:moveTo>
                  <a:pt x="1050" y="0"/>
                </a:moveTo>
                <a:lnTo>
                  <a:pt x="1050" y="14"/>
                </a:lnTo>
                <a:lnTo>
                  <a:pt x="1051" y="29"/>
                </a:lnTo>
                <a:lnTo>
                  <a:pt x="1051" y="257"/>
                </a:lnTo>
                <a:lnTo>
                  <a:pt x="1052" y="302"/>
                </a:lnTo>
                <a:lnTo>
                  <a:pt x="1052" y="933"/>
                </a:lnTo>
                <a:lnTo>
                  <a:pt x="1051" y="933"/>
                </a:lnTo>
                <a:lnTo>
                  <a:pt x="1050" y="932"/>
                </a:lnTo>
                <a:lnTo>
                  <a:pt x="1048" y="931"/>
                </a:lnTo>
                <a:lnTo>
                  <a:pt x="1041" y="931"/>
                </a:lnTo>
                <a:lnTo>
                  <a:pt x="1039" y="933"/>
                </a:lnTo>
                <a:lnTo>
                  <a:pt x="1036" y="936"/>
                </a:lnTo>
                <a:lnTo>
                  <a:pt x="1021" y="965"/>
                </a:lnTo>
                <a:lnTo>
                  <a:pt x="1014" y="978"/>
                </a:lnTo>
                <a:lnTo>
                  <a:pt x="1008" y="993"/>
                </a:lnTo>
                <a:lnTo>
                  <a:pt x="1003" y="1009"/>
                </a:lnTo>
                <a:lnTo>
                  <a:pt x="1000" y="1025"/>
                </a:lnTo>
                <a:lnTo>
                  <a:pt x="997" y="1040"/>
                </a:lnTo>
                <a:lnTo>
                  <a:pt x="998" y="1054"/>
                </a:lnTo>
                <a:lnTo>
                  <a:pt x="1002" y="1070"/>
                </a:lnTo>
                <a:lnTo>
                  <a:pt x="1006" y="1081"/>
                </a:lnTo>
                <a:lnTo>
                  <a:pt x="1012" y="1091"/>
                </a:lnTo>
                <a:lnTo>
                  <a:pt x="1019" y="1096"/>
                </a:lnTo>
                <a:lnTo>
                  <a:pt x="1026" y="1099"/>
                </a:lnTo>
                <a:lnTo>
                  <a:pt x="1035" y="1101"/>
                </a:lnTo>
                <a:lnTo>
                  <a:pt x="1044" y="1101"/>
                </a:lnTo>
                <a:lnTo>
                  <a:pt x="1052" y="1099"/>
                </a:lnTo>
                <a:lnTo>
                  <a:pt x="1052" y="1610"/>
                </a:lnTo>
                <a:lnTo>
                  <a:pt x="932" y="1610"/>
                </a:lnTo>
                <a:lnTo>
                  <a:pt x="932" y="1633"/>
                </a:lnTo>
                <a:lnTo>
                  <a:pt x="1052" y="1633"/>
                </a:lnTo>
                <a:lnTo>
                  <a:pt x="1052" y="1671"/>
                </a:lnTo>
                <a:lnTo>
                  <a:pt x="1031" y="1671"/>
                </a:lnTo>
                <a:lnTo>
                  <a:pt x="1027" y="1682"/>
                </a:lnTo>
                <a:lnTo>
                  <a:pt x="1025" y="1693"/>
                </a:lnTo>
                <a:lnTo>
                  <a:pt x="1021" y="1705"/>
                </a:lnTo>
                <a:lnTo>
                  <a:pt x="1014" y="1717"/>
                </a:lnTo>
                <a:lnTo>
                  <a:pt x="1008" y="1722"/>
                </a:lnTo>
                <a:lnTo>
                  <a:pt x="998" y="1726"/>
                </a:lnTo>
                <a:lnTo>
                  <a:pt x="985" y="1730"/>
                </a:lnTo>
                <a:lnTo>
                  <a:pt x="941" y="1740"/>
                </a:lnTo>
                <a:lnTo>
                  <a:pt x="929" y="1745"/>
                </a:lnTo>
                <a:lnTo>
                  <a:pt x="920" y="1749"/>
                </a:lnTo>
                <a:lnTo>
                  <a:pt x="915" y="1755"/>
                </a:lnTo>
                <a:lnTo>
                  <a:pt x="914" y="1768"/>
                </a:lnTo>
                <a:lnTo>
                  <a:pt x="915" y="1778"/>
                </a:lnTo>
                <a:lnTo>
                  <a:pt x="921" y="1787"/>
                </a:lnTo>
                <a:lnTo>
                  <a:pt x="928" y="1794"/>
                </a:lnTo>
                <a:lnTo>
                  <a:pt x="937" y="1799"/>
                </a:lnTo>
                <a:lnTo>
                  <a:pt x="948" y="1801"/>
                </a:lnTo>
                <a:lnTo>
                  <a:pt x="963" y="1804"/>
                </a:lnTo>
                <a:lnTo>
                  <a:pt x="982" y="1806"/>
                </a:lnTo>
                <a:lnTo>
                  <a:pt x="1004" y="1810"/>
                </a:lnTo>
                <a:lnTo>
                  <a:pt x="1028" y="1812"/>
                </a:lnTo>
                <a:lnTo>
                  <a:pt x="1052" y="1812"/>
                </a:lnTo>
                <a:lnTo>
                  <a:pt x="1052" y="1988"/>
                </a:lnTo>
                <a:lnTo>
                  <a:pt x="1044" y="1988"/>
                </a:lnTo>
                <a:lnTo>
                  <a:pt x="1036" y="1990"/>
                </a:lnTo>
                <a:lnTo>
                  <a:pt x="1030" y="1993"/>
                </a:lnTo>
                <a:lnTo>
                  <a:pt x="1027" y="1998"/>
                </a:lnTo>
                <a:lnTo>
                  <a:pt x="1026" y="2005"/>
                </a:lnTo>
                <a:lnTo>
                  <a:pt x="1026" y="2014"/>
                </a:lnTo>
                <a:lnTo>
                  <a:pt x="1028" y="2021"/>
                </a:lnTo>
                <a:lnTo>
                  <a:pt x="1032" y="2026"/>
                </a:lnTo>
                <a:lnTo>
                  <a:pt x="1039" y="2029"/>
                </a:lnTo>
                <a:lnTo>
                  <a:pt x="1046" y="2030"/>
                </a:lnTo>
                <a:lnTo>
                  <a:pt x="1052" y="2030"/>
                </a:lnTo>
                <a:lnTo>
                  <a:pt x="1052" y="2039"/>
                </a:lnTo>
                <a:lnTo>
                  <a:pt x="1034" y="2037"/>
                </a:lnTo>
                <a:lnTo>
                  <a:pt x="1023" y="2037"/>
                </a:lnTo>
                <a:lnTo>
                  <a:pt x="1018" y="2037"/>
                </a:lnTo>
                <a:lnTo>
                  <a:pt x="1013" y="2037"/>
                </a:lnTo>
                <a:lnTo>
                  <a:pt x="1005" y="2038"/>
                </a:lnTo>
                <a:lnTo>
                  <a:pt x="997" y="2041"/>
                </a:lnTo>
                <a:lnTo>
                  <a:pt x="990" y="2044"/>
                </a:lnTo>
                <a:lnTo>
                  <a:pt x="982" y="2050"/>
                </a:lnTo>
                <a:lnTo>
                  <a:pt x="976" y="2057"/>
                </a:lnTo>
                <a:lnTo>
                  <a:pt x="970" y="2066"/>
                </a:lnTo>
                <a:lnTo>
                  <a:pt x="967" y="2078"/>
                </a:lnTo>
                <a:lnTo>
                  <a:pt x="965" y="2092"/>
                </a:lnTo>
                <a:lnTo>
                  <a:pt x="967" y="2108"/>
                </a:lnTo>
                <a:lnTo>
                  <a:pt x="971" y="2123"/>
                </a:lnTo>
                <a:lnTo>
                  <a:pt x="980" y="2135"/>
                </a:lnTo>
                <a:lnTo>
                  <a:pt x="989" y="2145"/>
                </a:lnTo>
                <a:lnTo>
                  <a:pt x="1001" y="2154"/>
                </a:lnTo>
                <a:lnTo>
                  <a:pt x="1013" y="2163"/>
                </a:lnTo>
                <a:lnTo>
                  <a:pt x="1025" y="2171"/>
                </a:lnTo>
                <a:lnTo>
                  <a:pt x="1039" y="2179"/>
                </a:lnTo>
                <a:lnTo>
                  <a:pt x="1052" y="2187"/>
                </a:lnTo>
                <a:lnTo>
                  <a:pt x="1052" y="2787"/>
                </a:lnTo>
                <a:lnTo>
                  <a:pt x="1018" y="2786"/>
                </a:lnTo>
                <a:lnTo>
                  <a:pt x="982" y="2783"/>
                </a:lnTo>
                <a:lnTo>
                  <a:pt x="945" y="2777"/>
                </a:lnTo>
                <a:lnTo>
                  <a:pt x="907" y="2768"/>
                </a:lnTo>
                <a:lnTo>
                  <a:pt x="734" y="2699"/>
                </a:lnTo>
                <a:lnTo>
                  <a:pt x="701" y="2684"/>
                </a:lnTo>
                <a:lnTo>
                  <a:pt x="665" y="2668"/>
                </a:lnTo>
                <a:lnTo>
                  <a:pt x="630" y="2650"/>
                </a:lnTo>
                <a:lnTo>
                  <a:pt x="592" y="2630"/>
                </a:lnTo>
                <a:lnTo>
                  <a:pt x="554" y="2609"/>
                </a:lnTo>
                <a:lnTo>
                  <a:pt x="517" y="2586"/>
                </a:lnTo>
                <a:lnTo>
                  <a:pt x="479" y="2562"/>
                </a:lnTo>
                <a:lnTo>
                  <a:pt x="442" y="2537"/>
                </a:lnTo>
                <a:lnTo>
                  <a:pt x="406" y="2509"/>
                </a:lnTo>
                <a:lnTo>
                  <a:pt x="372" y="2481"/>
                </a:lnTo>
                <a:lnTo>
                  <a:pt x="340" y="2450"/>
                </a:lnTo>
                <a:lnTo>
                  <a:pt x="310" y="2418"/>
                </a:lnTo>
                <a:lnTo>
                  <a:pt x="282" y="2385"/>
                </a:lnTo>
                <a:lnTo>
                  <a:pt x="258" y="2350"/>
                </a:lnTo>
                <a:lnTo>
                  <a:pt x="237" y="2315"/>
                </a:lnTo>
                <a:lnTo>
                  <a:pt x="220" y="2277"/>
                </a:lnTo>
                <a:lnTo>
                  <a:pt x="207" y="2238"/>
                </a:lnTo>
                <a:lnTo>
                  <a:pt x="199" y="2197"/>
                </a:lnTo>
                <a:lnTo>
                  <a:pt x="196" y="2156"/>
                </a:lnTo>
                <a:lnTo>
                  <a:pt x="198" y="2113"/>
                </a:lnTo>
                <a:lnTo>
                  <a:pt x="180" y="2112"/>
                </a:lnTo>
                <a:lnTo>
                  <a:pt x="165" y="2110"/>
                </a:lnTo>
                <a:lnTo>
                  <a:pt x="153" y="2108"/>
                </a:lnTo>
                <a:lnTo>
                  <a:pt x="143" y="2103"/>
                </a:lnTo>
                <a:lnTo>
                  <a:pt x="132" y="2097"/>
                </a:lnTo>
                <a:lnTo>
                  <a:pt x="149" y="2075"/>
                </a:lnTo>
                <a:lnTo>
                  <a:pt x="198" y="2044"/>
                </a:lnTo>
                <a:lnTo>
                  <a:pt x="116" y="2037"/>
                </a:lnTo>
                <a:lnTo>
                  <a:pt x="124" y="2021"/>
                </a:lnTo>
                <a:lnTo>
                  <a:pt x="198" y="1998"/>
                </a:lnTo>
                <a:lnTo>
                  <a:pt x="124" y="1930"/>
                </a:lnTo>
                <a:lnTo>
                  <a:pt x="124" y="1922"/>
                </a:lnTo>
                <a:lnTo>
                  <a:pt x="297" y="1953"/>
                </a:lnTo>
                <a:lnTo>
                  <a:pt x="281" y="1934"/>
                </a:lnTo>
                <a:lnTo>
                  <a:pt x="267" y="1916"/>
                </a:lnTo>
                <a:lnTo>
                  <a:pt x="253" y="1899"/>
                </a:lnTo>
                <a:lnTo>
                  <a:pt x="242" y="1882"/>
                </a:lnTo>
                <a:lnTo>
                  <a:pt x="232" y="1864"/>
                </a:lnTo>
                <a:lnTo>
                  <a:pt x="225" y="1845"/>
                </a:lnTo>
                <a:lnTo>
                  <a:pt x="220" y="1827"/>
                </a:lnTo>
                <a:lnTo>
                  <a:pt x="217" y="1806"/>
                </a:lnTo>
                <a:lnTo>
                  <a:pt x="218" y="1784"/>
                </a:lnTo>
                <a:lnTo>
                  <a:pt x="223" y="1759"/>
                </a:lnTo>
                <a:lnTo>
                  <a:pt x="231" y="1732"/>
                </a:lnTo>
                <a:lnTo>
                  <a:pt x="223" y="1732"/>
                </a:lnTo>
                <a:lnTo>
                  <a:pt x="204" y="1736"/>
                </a:lnTo>
                <a:lnTo>
                  <a:pt x="183" y="1739"/>
                </a:lnTo>
                <a:lnTo>
                  <a:pt x="160" y="1741"/>
                </a:lnTo>
                <a:lnTo>
                  <a:pt x="137" y="1741"/>
                </a:lnTo>
                <a:lnTo>
                  <a:pt x="112" y="1740"/>
                </a:lnTo>
                <a:lnTo>
                  <a:pt x="89" y="1739"/>
                </a:lnTo>
                <a:lnTo>
                  <a:pt x="67" y="1735"/>
                </a:lnTo>
                <a:lnTo>
                  <a:pt x="49" y="1730"/>
                </a:lnTo>
                <a:lnTo>
                  <a:pt x="33" y="1724"/>
                </a:lnTo>
                <a:lnTo>
                  <a:pt x="41" y="1709"/>
                </a:lnTo>
                <a:lnTo>
                  <a:pt x="132" y="1671"/>
                </a:lnTo>
                <a:lnTo>
                  <a:pt x="108" y="1659"/>
                </a:lnTo>
                <a:lnTo>
                  <a:pt x="85" y="1649"/>
                </a:lnTo>
                <a:lnTo>
                  <a:pt x="64" y="1638"/>
                </a:lnTo>
                <a:lnTo>
                  <a:pt x="44" y="1627"/>
                </a:lnTo>
                <a:lnTo>
                  <a:pt x="26" y="1613"/>
                </a:lnTo>
                <a:lnTo>
                  <a:pt x="8" y="1595"/>
                </a:lnTo>
                <a:lnTo>
                  <a:pt x="124" y="1603"/>
                </a:lnTo>
                <a:lnTo>
                  <a:pt x="111" y="1585"/>
                </a:lnTo>
                <a:lnTo>
                  <a:pt x="83" y="1554"/>
                </a:lnTo>
                <a:lnTo>
                  <a:pt x="45" y="1511"/>
                </a:lnTo>
                <a:lnTo>
                  <a:pt x="34" y="1495"/>
                </a:lnTo>
                <a:lnTo>
                  <a:pt x="24" y="1478"/>
                </a:lnTo>
                <a:lnTo>
                  <a:pt x="16" y="1459"/>
                </a:lnTo>
                <a:lnTo>
                  <a:pt x="8" y="1436"/>
                </a:lnTo>
                <a:lnTo>
                  <a:pt x="3" y="1411"/>
                </a:lnTo>
                <a:lnTo>
                  <a:pt x="0" y="1382"/>
                </a:lnTo>
                <a:lnTo>
                  <a:pt x="1" y="1383"/>
                </a:lnTo>
                <a:lnTo>
                  <a:pt x="4" y="1389"/>
                </a:lnTo>
                <a:lnTo>
                  <a:pt x="8" y="1398"/>
                </a:lnTo>
                <a:lnTo>
                  <a:pt x="16" y="1409"/>
                </a:lnTo>
                <a:lnTo>
                  <a:pt x="27" y="1421"/>
                </a:lnTo>
                <a:lnTo>
                  <a:pt x="40" y="1433"/>
                </a:lnTo>
                <a:lnTo>
                  <a:pt x="60" y="1446"/>
                </a:lnTo>
                <a:lnTo>
                  <a:pt x="83" y="1458"/>
                </a:lnTo>
                <a:lnTo>
                  <a:pt x="75" y="1438"/>
                </a:lnTo>
                <a:lnTo>
                  <a:pt x="66" y="1416"/>
                </a:lnTo>
                <a:lnTo>
                  <a:pt x="56" y="1391"/>
                </a:lnTo>
                <a:lnTo>
                  <a:pt x="45" y="1366"/>
                </a:lnTo>
                <a:lnTo>
                  <a:pt x="35" y="1339"/>
                </a:lnTo>
                <a:lnTo>
                  <a:pt x="27" y="1311"/>
                </a:lnTo>
                <a:lnTo>
                  <a:pt x="19" y="1283"/>
                </a:lnTo>
                <a:lnTo>
                  <a:pt x="16" y="1255"/>
                </a:lnTo>
                <a:lnTo>
                  <a:pt x="14" y="1228"/>
                </a:lnTo>
                <a:lnTo>
                  <a:pt x="17" y="1202"/>
                </a:lnTo>
                <a:lnTo>
                  <a:pt x="25" y="1176"/>
                </a:lnTo>
                <a:lnTo>
                  <a:pt x="29" y="1196"/>
                </a:lnTo>
                <a:lnTo>
                  <a:pt x="36" y="1215"/>
                </a:lnTo>
                <a:lnTo>
                  <a:pt x="43" y="1236"/>
                </a:lnTo>
                <a:lnTo>
                  <a:pt x="52" y="1257"/>
                </a:lnTo>
                <a:lnTo>
                  <a:pt x="62" y="1277"/>
                </a:lnTo>
                <a:lnTo>
                  <a:pt x="73" y="1297"/>
                </a:lnTo>
                <a:lnTo>
                  <a:pt x="83" y="1317"/>
                </a:lnTo>
                <a:lnTo>
                  <a:pt x="94" y="1334"/>
                </a:lnTo>
                <a:lnTo>
                  <a:pt x="105" y="1351"/>
                </a:lnTo>
                <a:lnTo>
                  <a:pt x="115" y="1367"/>
                </a:lnTo>
                <a:lnTo>
                  <a:pt x="123" y="1379"/>
                </a:lnTo>
                <a:lnTo>
                  <a:pt x="130" y="1390"/>
                </a:lnTo>
                <a:lnTo>
                  <a:pt x="139" y="1403"/>
                </a:lnTo>
                <a:lnTo>
                  <a:pt x="140" y="1405"/>
                </a:lnTo>
                <a:lnTo>
                  <a:pt x="127" y="1334"/>
                </a:lnTo>
                <a:lnTo>
                  <a:pt x="118" y="1261"/>
                </a:lnTo>
                <a:lnTo>
                  <a:pt x="111" y="1186"/>
                </a:lnTo>
                <a:lnTo>
                  <a:pt x="108" y="1111"/>
                </a:lnTo>
                <a:lnTo>
                  <a:pt x="108" y="1035"/>
                </a:lnTo>
                <a:lnTo>
                  <a:pt x="112" y="960"/>
                </a:lnTo>
                <a:lnTo>
                  <a:pt x="120" y="884"/>
                </a:lnTo>
                <a:lnTo>
                  <a:pt x="132" y="811"/>
                </a:lnTo>
                <a:lnTo>
                  <a:pt x="140" y="811"/>
                </a:lnTo>
                <a:lnTo>
                  <a:pt x="138" y="883"/>
                </a:lnTo>
                <a:lnTo>
                  <a:pt x="138" y="955"/>
                </a:lnTo>
                <a:lnTo>
                  <a:pt x="138" y="1026"/>
                </a:lnTo>
                <a:lnTo>
                  <a:pt x="141" y="1098"/>
                </a:lnTo>
                <a:lnTo>
                  <a:pt x="148" y="1168"/>
                </a:lnTo>
                <a:lnTo>
                  <a:pt x="157" y="1237"/>
                </a:lnTo>
                <a:lnTo>
                  <a:pt x="157" y="1235"/>
                </a:lnTo>
                <a:lnTo>
                  <a:pt x="159" y="1226"/>
                </a:lnTo>
                <a:lnTo>
                  <a:pt x="160" y="1213"/>
                </a:lnTo>
                <a:lnTo>
                  <a:pt x="162" y="1195"/>
                </a:lnTo>
                <a:lnTo>
                  <a:pt x="166" y="1173"/>
                </a:lnTo>
                <a:lnTo>
                  <a:pt x="170" y="1147"/>
                </a:lnTo>
                <a:lnTo>
                  <a:pt x="174" y="1117"/>
                </a:lnTo>
                <a:lnTo>
                  <a:pt x="179" y="1084"/>
                </a:lnTo>
                <a:lnTo>
                  <a:pt x="185" y="1049"/>
                </a:lnTo>
                <a:lnTo>
                  <a:pt x="192" y="1011"/>
                </a:lnTo>
                <a:lnTo>
                  <a:pt x="199" y="972"/>
                </a:lnTo>
                <a:lnTo>
                  <a:pt x="206" y="932"/>
                </a:lnTo>
                <a:lnTo>
                  <a:pt x="214" y="889"/>
                </a:lnTo>
                <a:lnTo>
                  <a:pt x="224" y="847"/>
                </a:lnTo>
                <a:lnTo>
                  <a:pt x="244" y="761"/>
                </a:lnTo>
                <a:lnTo>
                  <a:pt x="255" y="718"/>
                </a:lnTo>
                <a:lnTo>
                  <a:pt x="266" y="677"/>
                </a:lnTo>
                <a:lnTo>
                  <a:pt x="278" y="637"/>
                </a:lnTo>
                <a:lnTo>
                  <a:pt x="291" y="599"/>
                </a:lnTo>
                <a:lnTo>
                  <a:pt x="304" y="563"/>
                </a:lnTo>
                <a:lnTo>
                  <a:pt x="318" y="529"/>
                </a:lnTo>
                <a:lnTo>
                  <a:pt x="333" y="498"/>
                </a:lnTo>
                <a:lnTo>
                  <a:pt x="347" y="470"/>
                </a:lnTo>
                <a:lnTo>
                  <a:pt x="363" y="446"/>
                </a:lnTo>
                <a:lnTo>
                  <a:pt x="352" y="497"/>
                </a:lnTo>
                <a:lnTo>
                  <a:pt x="341" y="544"/>
                </a:lnTo>
                <a:lnTo>
                  <a:pt x="329" y="589"/>
                </a:lnTo>
                <a:lnTo>
                  <a:pt x="318" y="632"/>
                </a:lnTo>
                <a:lnTo>
                  <a:pt x="307" y="675"/>
                </a:lnTo>
                <a:lnTo>
                  <a:pt x="295" y="717"/>
                </a:lnTo>
                <a:lnTo>
                  <a:pt x="285" y="760"/>
                </a:lnTo>
                <a:lnTo>
                  <a:pt x="275" y="805"/>
                </a:lnTo>
                <a:lnTo>
                  <a:pt x="265" y="852"/>
                </a:lnTo>
                <a:lnTo>
                  <a:pt x="256" y="903"/>
                </a:lnTo>
                <a:lnTo>
                  <a:pt x="247" y="957"/>
                </a:lnTo>
                <a:lnTo>
                  <a:pt x="239" y="1016"/>
                </a:lnTo>
                <a:lnTo>
                  <a:pt x="247" y="1014"/>
                </a:lnTo>
                <a:lnTo>
                  <a:pt x="260" y="1010"/>
                </a:lnTo>
                <a:lnTo>
                  <a:pt x="277" y="1006"/>
                </a:lnTo>
                <a:lnTo>
                  <a:pt x="295" y="1003"/>
                </a:lnTo>
                <a:lnTo>
                  <a:pt x="334" y="994"/>
                </a:lnTo>
                <a:lnTo>
                  <a:pt x="352" y="990"/>
                </a:lnTo>
                <a:lnTo>
                  <a:pt x="369" y="987"/>
                </a:lnTo>
                <a:lnTo>
                  <a:pt x="382" y="983"/>
                </a:lnTo>
                <a:lnTo>
                  <a:pt x="391" y="981"/>
                </a:lnTo>
                <a:lnTo>
                  <a:pt x="396" y="978"/>
                </a:lnTo>
                <a:lnTo>
                  <a:pt x="420" y="939"/>
                </a:lnTo>
                <a:lnTo>
                  <a:pt x="444" y="895"/>
                </a:lnTo>
                <a:lnTo>
                  <a:pt x="468" y="849"/>
                </a:lnTo>
                <a:lnTo>
                  <a:pt x="493" y="799"/>
                </a:lnTo>
                <a:lnTo>
                  <a:pt x="518" y="747"/>
                </a:lnTo>
                <a:lnTo>
                  <a:pt x="543" y="694"/>
                </a:lnTo>
                <a:lnTo>
                  <a:pt x="588" y="587"/>
                </a:lnTo>
                <a:lnTo>
                  <a:pt x="608" y="535"/>
                </a:lnTo>
                <a:lnTo>
                  <a:pt x="628" y="485"/>
                </a:lnTo>
                <a:lnTo>
                  <a:pt x="645" y="438"/>
                </a:lnTo>
                <a:lnTo>
                  <a:pt x="660" y="393"/>
                </a:lnTo>
                <a:lnTo>
                  <a:pt x="653" y="427"/>
                </a:lnTo>
                <a:lnTo>
                  <a:pt x="648" y="458"/>
                </a:lnTo>
                <a:lnTo>
                  <a:pt x="643" y="484"/>
                </a:lnTo>
                <a:lnTo>
                  <a:pt x="638" y="507"/>
                </a:lnTo>
                <a:lnTo>
                  <a:pt x="633" y="526"/>
                </a:lnTo>
                <a:lnTo>
                  <a:pt x="630" y="545"/>
                </a:lnTo>
                <a:lnTo>
                  <a:pt x="625" y="562"/>
                </a:lnTo>
                <a:lnTo>
                  <a:pt x="616" y="594"/>
                </a:lnTo>
                <a:lnTo>
                  <a:pt x="611" y="611"/>
                </a:lnTo>
                <a:lnTo>
                  <a:pt x="606" y="630"/>
                </a:lnTo>
                <a:lnTo>
                  <a:pt x="594" y="674"/>
                </a:lnTo>
                <a:lnTo>
                  <a:pt x="616" y="675"/>
                </a:lnTo>
                <a:lnTo>
                  <a:pt x="634" y="678"/>
                </a:lnTo>
                <a:lnTo>
                  <a:pt x="650" y="682"/>
                </a:lnTo>
                <a:lnTo>
                  <a:pt x="663" y="688"/>
                </a:lnTo>
                <a:lnTo>
                  <a:pt x="674" y="695"/>
                </a:lnTo>
                <a:lnTo>
                  <a:pt x="685" y="702"/>
                </a:lnTo>
                <a:lnTo>
                  <a:pt x="696" y="710"/>
                </a:lnTo>
                <a:lnTo>
                  <a:pt x="709" y="719"/>
                </a:lnTo>
                <a:lnTo>
                  <a:pt x="729" y="694"/>
                </a:lnTo>
                <a:lnTo>
                  <a:pt x="747" y="667"/>
                </a:lnTo>
                <a:lnTo>
                  <a:pt x="761" y="638"/>
                </a:lnTo>
                <a:lnTo>
                  <a:pt x="773" y="608"/>
                </a:lnTo>
                <a:lnTo>
                  <a:pt x="783" y="576"/>
                </a:lnTo>
                <a:lnTo>
                  <a:pt x="792" y="543"/>
                </a:lnTo>
                <a:lnTo>
                  <a:pt x="799" y="509"/>
                </a:lnTo>
                <a:lnTo>
                  <a:pt x="807" y="475"/>
                </a:lnTo>
                <a:lnTo>
                  <a:pt x="815" y="441"/>
                </a:lnTo>
                <a:lnTo>
                  <a:pt x="823" y="407"/>
                </a:lnTo>
                <a:lnTo>
                  <a:pt x="833" y="373"/>
                </a:lnTo>
                <a:lnTo>
                  <a:pt x="844" y="340"/>
                </a:lnTo>
                <a:lnTo>
                  <a:pt x="858" y="309"/>
                </a:lnTo>
                <a:lnTo>
                  <a:pt x="858" y="408"/>
                </a:lnTo>
                <a:lnTo>
                  <a:pt x="873" y="414"/>
                </a:lnTo>
                <a:lnTo>
                  <a:pt x="891" y="422"/>
                </a:lnTo>
                <a:lnTo>
                  <a:pt x="924" y="440"/>
                </a:lnTo>
                <a:lnTo>
                  <a:pt x="940" y="450"/>
                </a:lnTo>
                <a:lnTo>
                  <a:pt x="956" y="461"/>
                </a:lnTo>
                <a:lnTo>
                  <a:pt x="970" y="471"/>
                </a:lnTo>
                <a:lnTo>
                  <a:pt x="981" y="480"/>
                </a:lnTo>
                <a:lnTo>
                  <a:pt x="991" y="488"/>
                </a:lnTo>
                <a:lnTo>
                  <a:pt x="1000" y="494"/>
                </a:lnTo>
                <a:lnTo>
                  <a:pt x="1004" y="498"/>
                </a:lnTo>
                <a:lnTo>
                  <a:pt x="1006" y="499"/>
                </a:lnTo>
                <a:lnTo>
                  <a:pt x="1002" y="434"/>
                </a:lnTo>
                <a:lnTo>
                  <a:pt x="1003" y="369"/>
                </a:lnTo>
                <a:lnTo>
                  <a:pt x="1008" y="305"/>
                </a:lnTo>
                <a:lnTo>
                  <a:pt x="1016" y="241"/>
                </a:lnTo>
                <a:lnTo>
                  <a:pt x="1025" y="179"/>
                </a:lnTo>
                <a:lnTo>
                  <a:pt x="1035" y="118"/>
                </a:lnTo>
                <a:lnTo>
                  <a:pt x="1044" y="58"/>
                </a:lnTo>
                <a:lnTo>
                  <a:pt x="1050" y="0"/>
                </a:lnTo>
                <a:close/>
              </a:path>
            </a:pathLst>
          </a:custGeom>
          <a:solidFill>
            <a:srgbClr val="466571">
              <a:alpha val="7059"/>
            </a:srgbClr>
          </a:solidFill>
          <a:ln w="25400" cap="sq" cmpd="sng" algn="ctr">
            <a:noFill/>
            <a:prstDash val="solid"/>
            <a:headEnd type="none" w="med" len="med"/>
            <a:tailEnd type="none" w="med" len="med"/>
          </a:ln>
          <a:effectLst>
            <a:innerShdw blurRad="50800" dist="50800" dir="16200000">
              <a:srgbClr val="000000">
                <a:alpha val="43137"/>
              </a:srgbClr>
            </a:inn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anchor="t" compatLnSpc="1"/>
          <a:lstStyle/>
          <a:p>
            <a:endParaRPr kumimoji="0" lang="ko-KR" altLang="en-US" dirty="0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36C18-2288-4A13-8373-E690A50F6F1A}" type="datetimeFigureOut">
              <a:rPr lang="ko-KR" altLang="en-US" smtClean="0"/>
              <a:pPr/>
              <a:t>2011-09-29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3D88A-5914-4315-811C-C2B08C30E50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1" kern="1200" smtClean="0">
          <a:ln w="11430">
            <a:solidFill>
              <a:schemeClr val="tx2">
                <a:shade val="25000"/>
                <a:alpha val="75000"/>
              </a:schemeClr>
            </a:solidFill>
          </a:ln>
          <a:gradFill>
            <a:gsLst>
              <a:gs pos="0">
                <a:schemeClr val="tx2"/>
              </a:gs>
              <a:gs pos="50000">
                <a:schemeClr val="tx2"/>
              </a:gs>
              <a:gs pos="100000">
                <a:schemeClr val="tx2">
                  <a:shade val="90000"/>
                </a:schemeClr>
              </a:gs>
            </a:gsLst>
            <a:lin ang="5400000" scaled="0"/>
          </a:gradFill>
          <a:effectLst>
            <a:outerShdw blurRad="50800" dist="25400" dir="5460000" algn="tl" rotWithShape="0">
              <a:srgbClr val="000000">
                <a:alpha val="27000"/>
              </a:srgb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Clr>
          <a:schemeClr val="accent1"/>
        </a:buClr>
        <a:buSzPct val="70000"/>
        <a:buFont typeface="Wingdings 2"/>
        <a:buChar char="¢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tx2"/>
        </a:buClr>
        <a:buSzPct val="70000"/>
        <a:buFont typeface="Wingdings"/>
        <a:buChar char="p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accent3"/>
        </a:buClr>
        <a:buSzPct val="140000"/>
        <a:buFont typeface="Wingdings"/>
        <a:buChar char="§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4"/>
        </a:buClr>
        <a:buSzPct val="120000"/>
        <a:buFont typeface="Wingdings"/>
        <a:buChar char="§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accent5"/>
        </a:buClr>
        <a:buSzPct val="110000"/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6"/>
        </a:buClr>
        <a:buSzPct val="90000"/>
        <a:buFont typeface="Wingdings"/>
        <a:buChar char="§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accent1"/>
        </a:buClr>
        <a:buSzPct val="80000"/>
        <a:buFont typeface="Wingdings"/>
        <a:buChar char="§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2"/>
        </a:buClr>
        <a:buSzPct val="70000"/>
        <a:buFont typeface="Wingdings"/>
        <a:buChar char="§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accent3"/>
        </a:buClr>
        <a:buSzPct val="65000"/>
        <a:buFont typeface="Wingdings"/>
        <a:buChar char="§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rainyquote.com/quotes/authors/j/john_c_calhoun.html" TargetMode="External"/><Relationship Id="rId13" Type="http://schemas.openxmlformats.org/officeDocument/2006/relationships/hyperlink" Target="http://www.brainyquote.com/quotes/authors/j/james_callaghan.html" TargetMode="External"/><Relationship Id="rId18" Type="http://schemas.openxmlformats.org/officeDocument/2006/relationships/hyperlink" Target="http://www.brainyquote.com/quotes/authors/c/callimachus.html" TargetMode="External"/><Relationship Id="rId26" Type="http://schemas.openxmlformats.org/officeDocument/2006/relationships/hyperlink" Target="http://www.brainyquote.com/quotes/authors/n/naomi_campbell.html" TargetMode="External"/><Relationship Id="rId3" Type="http://schemas.openxmlformats.org/officeDocument/2006/relationships/hyperlink" Target="http://www.brainyquote.com/quotes/authors/s/steven_g_calabresi.html" TargetMode="External"/><Relationship Id="rId21" Type="http://schemas.openxmlformats.org/officeDocument/2006/relationships/hyperlink" Target="http://www.brainyquote.com/quotes/authors/a/al_campanis.html" TargetMode="External"/><Relationship Id="rId7" Type="http://schemas.openxmlformats.org/officeDocument/2006/relationships/hyperlink" Target="http://www.brainyquote.com/quotes/authors/i/ian_hacking.html" TargetMode="External"/><Relationship Id="rId12" Type="http://schemas.openxmlformats.org/officeDocument/2006/relationships/hyperlink" Target="http://www.brainyquote.com/quotes/authors/c/chris_hadfield.html" TargetMode="External"/><Relationship Id="rId17" Type="http://schemas.openxmlformats.org/officeDocument/2006/relationships/hyperlink" Target="http://www.brainyquote.com/quotes/authors/m/marvin_hagler.html" TargetMode="External"/><Relationship Id="rId25" Type="http://schemas.openxmlformats.org/officeDocument/2006/relationships/hyperlink" Target="http://www.brainyquote.com/quotes/authors/h/harold_acton.html" TargetMode="External"/><Relationship Id="rId2" Type="http://schemas.openxmlformats.org/officeDocument/2006/relationships/notesSlide" Target="../notesSlides/notesSlide1.xml"/><Relationship Id="rId16" Type="http://schemas.openxmlformats.org/officeDocument/2006/relationships/hyperlink" Target="http://www.brainyquote.com/quotes/authors/j/james_cameron.html" TargetMode="External"/><Relationship Id="rId20" Type="http://schemas.openxmlformats.org/officeDocument/2006/relationships/hyperlink" Target="http://www.brainyquote.com/quotes/authors/b/bella_abzug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rainyquote.com/quotes/authors/a/ada_cambridge.html" TargetMode="External"/><Relationship Id="rId11" Type="http://schemas.openxmlformats.org/officeDocument/2006/relationships/hyperlink" Target="http://www.brainyquote.com/quotes/authors/w/william_camden.html" TargetMode="External"/><Relationship Id="rId24" Type="http://schemas.openxmlformats.org/officeDocument/2006/relationships/hyperlink" Target="http://www.brainyquote.com/quotes/authors/h/hermann_oberth.html" TargetMode="External"/><Relationship Id="rId5" Type="http://schemas.openxmlformats.org/officeDocument/2006/relationships/hyperlink" Target="http://www.brainyquote.com/quotes/authors/k/kareem_abduljabbar.html" TargetMode="External"/><Relationship Id="rId15" Type="http://schemas.openxmlformats.org/officeDocument/2006/relationships/hyperlink" Target="http://www.brainyquote.com/quotes/authors/k/karl_abraham.html" TargetMode="External"/><Relationship Id="rId23" Type="http://schemas.openxmlformats.org/officeDocument/2006/relationships/hyperlink" Target="http://www.brainyquote.com/quotes/authors/c/charles_stuart_calverley.html" TargetMode="External"/><Relationship Id="rId10" Type="http://schemas.openxmlformats.org/officeDocument/2006/relationships/hyperlink" Target="http://www.brainyquote.com/quotes/authors/a/agha_hasan_abedi.html" TargetMode="External"/><Relationship Id="rId19" Type="http://schemas.openxmlformats.org/officeDocument/2006/relationships/hyperlink" Target="http://www.brainyquote.com/quotes/authors/b/barack_obama.html" TargetMode="External"/><Relationship Id="rId4" Type="http://schemas.openxmlformats.org/officeDocument/2006/relationships/hyperlink" Target="http://www.brainyquote.com/quotes/authors/a/austin_omalley.html" TargetMode="External"/><Relationship Id="rId9" Type="http://schemas.openxmlformats.org/officeDocument/2006/relationships/hyperlink" Target="http://www.brainyquote.com/quotes/authors/e/eugene_oneill.html" TargetMode="External"/><Relationship Id="rId14" Type="http://schemas.openxmlformats.org/officeDocument/2006/relationships/hyperlink" Target="http://www.brainyquote.com/quotes/authors/t/thomas_p_oneill.html" TargetMode="External"/><Relationship Id="rId22" Type="http://schemas.openxmlformats.org/officeDocument/2006/relationships/hyperlink" Target="http://www.brainyquote.com/quotes/authors/o/otto_hahn.html" TargetMode="External"/><Relationship Id="rId27" Type="http://schemas.openxmlformats.org/officeDocument/2006/relationships/hyperlink" Target="http://www.brainyquote.com/quotes/authors/a/alexander_haig.html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rainyquote.com/quotes/authors/e/ellen_ochoa.html" TargetMode="External"/><Relationship Id="rId13" Type="http://schemas.openxmlformats.org/officeDocument/2006/relationships/hyperlink" Target="http://www.brainyquote.com/quotes/authors/d/daniel_okrent.html" TargetMode="External"/><Relationship Id="rId18" Type="http://schemas.openxmlformats.org/officeDocument/2006/relationships/hyperlink" Target="http://www.brainyquote.com/quotes/authors/m/mark_oliphant.html" TargetMode="External"/><Relationship Id="rId26" Type="http://schemas.openxmlformats.org/officeDocument/2006/relationships/hyperlink" Target="http://www.brainyquote.com/quotes/authors/g/g_stanley_hall.html" TargetMode="External"/><Relationship Id="rId3" Type="http://schemas.openxmlformats.org/officeDocument/2006/relationships/hyperlink" Target="http://www.brainyquote.com/quotes/authors/w/william_of_occam.html" TargetMode="External"/><Relationship Id="rId21" Type="http://schemas.openxmlformats.org/officeDocument/2006/relationships/hyperlink" Target="http://www.brainyquote.com/quotes/authors/a/arsenio_hall.html" TargetMode="External"/><Relationship Id="rId7" Type="http://schemas.openxmlformats.org/officeDocument/2006/relationships/hyperlink" Target="http://www.brainyquote.com/quotes/authors/e/elias_canetti.html" TargetMode="External"/><Relationship Id="rId12" Type="http://schemas.openxmlformats.org/officeDocument/2006/relationships/hyperlink" Target="http://www.brainyquote.com/quotes/authors/j/james_p_cannon.html" TargetMode="External"/><Relationship Id="rId17" Type="http://schemas.openxmlformats.org/officeDocument/2006/relationships/hyperlink" Target="http://www.brainyquote.com/quotes/authors/m/max_cannon.html" TargetMode="External"/><Relationship Id="rId25" Type="http://schemas.openxmlformats.org/officeDocument/2006/relationships/hyperlink" Target="http://www.brainyquote.com/quotes/authors/r/robert_carlyle.html" TargetMode="External"/><Relationship Id="rId2" Type="http://schemas.openxmlformats.org/officeDocument/2006/relationships/hyperlink" Target="http://www.brainyquote.com/quotes/authors/m/milton_caniff.html" TargetMode="External"/><Relationship Id="rId16" Type="http://schemas.openxmlformats.org/officeDocument/2006/relationships/hyperlink" Target="http://www.brainyquote.com/quotes/authors/l/ludovic_halevy.html" TargetMode="External"/><Relationship Id="rId20" Type="http://schemas.openxmlformats.org/officeDocument/2006/relationships/hyperlink" Target="http://www.brainyquote.com/quotes/authors/m/margaret_carlson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rainyquote.com/quotes/authors/p/peter_hain.html" TargetMode="External"/><Relationship Id="rId11" Type="http://schemas.openxmlformats.org/officeDocument/2006/relationships/hyperlink" Target="http://www.brainyquote.com/quotes/authors/b/bernard_haitink.html" TargetMode="External"/><Relationship Id="rId24" Type="http://schemas.openxmlformats.org/officeDocument/2006/relationships/hyperlink" Target="http://www.brainyquote.com/quotes/authors/c/christopher_alexander.html" TargetMode="External"/><Relationship Id="rId5" Type="http://schemas.openxmlformats.org/officeDocument/2006/relationships/hyperlink" Target="http://www.brainyquote.com/quotes/authors/h/harry_caray.html" TargetMode="External"/><Relationship Id="rId15" Type="http://schemas.openxmlformats.org/officeDocument/2006/relationships/hyperlink" Target="http://www.brainyquote.com/quotes/authors/j/juan_carlos.html" TargetMode="External"/><Relationship Id="rId23" Type="http://schemas.openxmlformats.org/officeDocument/2006/relationships/hyperlink" Target="http://www.brainyquote.com/quotes/authors/j/j_robert_oppenheimer.html" TargetMode="External"/><Relationship Id="rId10" Type="http://schemas.openxmlformats.org/officeDocument/2006/relationships/hyperlink" Target="http://www.brainyquote.com/quotes/authors/d/duane_g_carey.html" TargetMode="External"/><Relationship Id="rId19" Type="http://schemas.openxmlformats.org/officeDocument/2006/relationships/hyperlink" Target="http://www.brainyquote.com/quotes/authors/k/king_albert_ii.html" TargetMode="External"/><Relationship Id="rId4" Type="http://schemas.openxmlformats.org/officeDocument/2006/relationships/hyperlink" Target="http://www.brainyquote.com/quotes/authors/h/howard_aiken.html" TargetMode="External"/><Relationship Id="rId9" Type="http://schemas.openxmlformats.org/officeDocument/2006/relationships/hyperlink" Target="http://www.brainyquote.com/quotes/authors/a/alvin_ailey.html" TargetMode="External"/><Relationship Id="rId14" Type="http://schemas.openxmlformats.org/officeDocument/2006/relationships/hyperlink" Target="http://www.brainyquote.com/quotes/authors/e/edward_albee.html" TargetMode="External"/><Relationship Id="rId22" Type="http://schemas.openxmlformats.org/officeDocument/2006/relationships/hyperlink" Target="http://www.brainyquote.com/quotes/authors/a/al_capone.html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rainyquote.com/quotes/authors/o/origen.html" TargetMode="External"/><Relationship Id="rId13" Type="http://schemas.openxmlformats.org/officeDocument/2006/relationships/hyperlink" Target="http://www.brainyquote.com/quotes/authors/l/leo_ornstein.html" TargetMode="External"/><Relationship Id="rId18" Type="http://schemas.openxmlformats.org/officeDocument/2006/relationships/hyperlink" Target="http://www.brainyquote.com/quotes/authors/j/john_osborne.html" TargetMode="External"/><Relationship Id="rId26" Type="http://schemas.openxmlformats.org/officeDocument/2006/relationships/hyperlink" Target="http://www.brainyquote.com/quotes/authors/w/william_rowan_hamilton.html" TargetMode="External"/><Relationship Id="rId3" Type="http://schemas.openxmlformats.org/officeDocument/2006/relationships/hyperlink" Target="http://www.brainyquote.com/quotes/authors/b/baroness_orczy.html" TargetMode="External"/><Relationship Id="rId21" Type="http://schemas.openxmlformats.org/officeDocument/2006/relationships/hyperlink" Target="http://www.brainyquote.com/quotes/authors/l/lawrence_halprin.html" TargetMode="External"/><Relationship Id="rId7" Type="http://schemas.openxmlformats.org/officeDocument/2006/relationships/hyperlink" Target="http://www.brainyquote.com/quotes/authors/m/mary_ellen_chase.html" TargetMode="External"/><Relationship Id="rId12" Type="http://schemas.openxmlformats.org/officeDocument/2006/relationships/hyperlink" Target="http://www.brainyquote.com/quotes/authors/s/samuel_chase.html" TargetMode="External"/><Relationship Id="rId17" Type="http://schemas.openxmlformats.org/officeDocument/2006/relationships/hyperlink" Target="http://www.brainyquote.com/quotes/authors/c/cesar_chavez.html" TargetMode="External"/><Relationship Id="rId25" Type="http://schemas.openxmlformats.org/officeDocument/2006/relationships/hyperlink" Target="http://www.brainyquote.com/quotes/authors/a/alonzo_church.html" TargetMode="External"/><Relationship Id="rId2" Type="http://schemas.openxmlformats.org/officeDocument/2006/relationships/hyperlink" Target="http://www.brainyquote.com/quotes/authors/r/ray_charles.html" TargetMode="External"/><Relationship Id="rId16" Type="http://schemas.openxmlformats.org/officeDocument/2006/relationships/hyperlink" Target="http://www.brainyquote.com/quotes/authors/p/paul_hawken.html" TargetMode="External"/><Relationship Id="rId20" Type="http://schemas.openxmlformats.org/officeDocument/2006/relationships/hyperlink" Target="http://www.brainyquote.com/quotes/authors/n/nancy_chodorow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rainyquote.com/quotes/authors/w/william_harvey.html" TargetMode="External"/><Relationship Id="rId11" Type="http://schemas.openxmlformats.org/officeDocument/2006/relationships/hyperlink" Target="http://www.brainyquote.com/quotes/authors/d/doc_hastings.html" TargetMode="External"/><Relationship Id="rId24" Type="http://schemas.openxmlformats.org/officeDocument/2006/relationships/hyperlink" Target="http://www.brainyquote.com/quotes/authors/b/brooks_atkinson.html" TargetMode="External"/><Relationship Id="rId5" Type="http://schemas.openxmlformats.org/officeDocument/2006/relationships/hyperlink" Target="http://www.brainyquote.com/quotes/authors/i/ivan_chermayeff.html" TargetMode="External"/><Relationship Id="rId15" Type="http://schemas.openxmlformats.org/officeDocument/2006/relationships/hyperlink" Target="http://www.brainyquote.com/quotes/authors/e/eduardo_chillida.html" TargetMode="External"/><Relationship Id="rId23" Type="http://schemas.openxmlformats.org/officeDocument/2006/relationships/hyperlink" Target="http://www.brainyquote.com/quotes/authors/m/michael_j_owen.html" TargetMode="External"/><Relationship Id="rId10" Type="http://schemas.openxmlformats.org/officeDocument/2006/relationships/hyperlink" Target="http://www.brainyquote.com/quotes/authors/m/michael_chertoff.html" TargetMode="External"/><Relationship Id="rId19" Type="http://schemas.openxmlformats.org/officeDocument/2006/relationships/hyperlink" Target="http://www.brainyquote.com/quotes/authors/e/eugenie_anderson.html" TargetMode="External"/><Relationship Id="rId4" Type="http://schemas.openxmlformats.org/officeDocument/2006/relationships/hyperlink" Target="http://www.brainyquote.com/quotes/authors/l/louis_althusser.html" TargetMode="External"/><Relationship Id="rId9" Type="http://schemas.openxmlformats.org/officeDocument/2006/relationships/hyperlink" Target="http://www.brainyquote.com/quotes/authors/e/edmondo_de_amicis.html" TargetMode="External"/><Relationship Id="rId14" Type="http://schemas.openxmlformats.org/officeDocument/2006/relationships/hyperlink" Target="http://www.brainyquote.com/quotes/authors/r/roald_amundsen.html" TargetMode="External"/><Relationship Id="rId22" Type="http://schemas.openxmlformats.org/officeDocument/2006/relationships/hyperlink" Target="http://www.brainyquote.com/quotes/authors/d/dick_cheney.html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tudygs.net/korean/crtread.htm" TargetMode="External"/><Relationship Id="rId13" Type="http://schemas.openxmlformats.org/officeDocument/2006/relationships/hyperlink" Target="http://www.sgsgi.com/sgsg/read.jsp?serial=224&amp;seq=6949&amp;item=1" TargetMode="External"/><Relationship Id="rId18" Type="http://schemas.openxmlformats.org/officeDocument/2006/relationships/hyperlink" Target="http://www.hani.co.kr/arti/society/schooling/390467.html" TargetMode="External"/><Relationship Id="rId26" Type="http://schemas.openxmlformats.org/officeDocument/2006/relationships/hyperlink" Target="http://www.cogitohi.com/bbs/zboard.php?id=logical4essay&amp;page=1&amp;sn1=&amp;divpage=1&amp;sn=off&amp;ss=on&amp;sc=on&amp;select_arrange=headnum&amp;desc=asc&amp;no=7&amp;PHPSESSID=30c7363d13a4548324513cf8d192a495" TargetMode="External"/><Relationship Id="rId3" Type="http://schemas.openxmlformats.org/officeDocument/2006/relationships/hyperlink" Target="http://classiclit.about.com/od/pearljohnsteinbeck/a/aa_thepearl.htm" TargetMode="External"/><Relationship Id="rId21" Type="http://schemas.openxmlformats.org/officeDocument/2006/relationships/hyperlink" Target="http://www.kice.re.kr/ko/download.do?attach_id=6879" TargetMode="External"/><Relationship Id="rId7" Type="http://schemas.openxmlformats.org/officeDocument/2006/relationships/hyperlink" Target="http://ko.wikipedia.org/wiki/%EB%B9%84%ED%8C%90%EC%A0%81_%EC%82%AC%EA%B3%A0" TargetMode="External"/><Relationship Id="rId12" Type="http://schemas.openxmlformats.org/officeDocument/2006/relationships/hyperlink" Target="http://www.koreadaily.com/news/read.asp?art_id=1302190" TargetMode="External"/><Relationship Id="rId17" Type="http://schemas.openxmlformats.org/officeDocument/2006/relationships/hyperlink" Target="http://www.creation.or.kr/library/itemview.asp?no=5122" TargetMode="External"/><Relationship Id="rId25" Type="http://schemas.openxmlformats.org/officeDocument/2006/relationships/hyperlink" Target="http://news.hankooki.com/lpage/economy/201110/h2011101413473421500.htm" TargetMode="External"/><Relationship Id="rId2" Type="http://schemas.openxmlformats.org/officeDocument/2006/relationships/hyperlink" Target="http://www.learn-english-today.com/quotes/famous-quotations.html" TargetMode="External"/><Relationship Id="rId16" Type="http://schemas.openxmlformats.org/officeDocument/2006/relationships/hyperlink" Target="http://www.gokams.or.kr/webzine/01_issue/01_01_veiw.asp?idx=306" TargetMode="External"/><Relationship Id="rId20" Type="http://schemas.openxmlformats.org/officeDocument/2006/relationships/hyperlink" Target="http://global.interpark.com/product/BookDisplay.do?_method=detail&amp;sc.prdNo=20156297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freequotesomg.com/famous_quotes_topics/Education_Quotes/" TargetMode="External"/><Relationship Id="rId11" Type="http://schemas.openxmlformats.org/officeDocument/2006/relationships/hyperlink" Target="http://web.skku.edu/~critic/w1/w1-kyj.html" TargetMode="External"/><Relationship Id="rId24" Type="http://schemas.openxmlformats.org/officeDocument/2006/relationships/hyperlink" Target="http://logicalkorea.com/attach/paper/13-2-ChoiH.pdf" TargetMode="External"/><Relationship Id="rId5" Type="http://schemas.openxmlformats.org/officeDocument/2006/relationships/hyperlink" Target="http://www.angelfire.com/ok/nightowlsgazebo/page6.html" TargetMode="External"/><Relationship Id="rId15" Type="http://schemas.openxmlformats.org/officeDocument/2006/relationships/hyperlink" Target="http://solbit.net/7s/s-y-40.htm" TargetMode="External"/><Relationship Id="rId23" Type="http://schemas.openxmlformats.org/officeDocument/2006/relationships/hyperlink" Target="http://blog.naver.com/PostView.nhn?blogId=lovemom_kr&amp;logNo=150104949689&amp;redirect=Dlog&amp;widgetTypeCall=true" TargetMode="External"/><Relationship Id="rId10" Type="http://schemas.openxmlformats.org/officeDocument/2006/relationships/hyperlink" Target="http://www.spress.co.kr/bookdata/%EC%98%81%EC%9E%AC%EA%B5%90%EC%9C%A1%EC%9D%98%20%EC%A3%BC%EC%9A%94%EC%9D%B4%EC%8A%88.PDF" TargetMode="External"/><Relationship Id="rId19" Type="http://schemas.openxmlformats.org/officeDocument/2006/relationships/hyperlink" Target="http://funnycandies.com/294" TargetMode="External"/><Relationship Id="rId4" Type="http://schemas.openxmlformats.org/officeDocument/2006/relationships/hyperlink" Target="http://www.goodreads.com/author/quotes/9810.Albert_Einstein" TargetMode="External"/><Relationship Id="rId9" Type="http://schemas.openxmlformats.org/officeDocument/2006/relationships/hyperlink" Target="http://pakebi.com/writing/critic/0-index.html" TargetMode="External"/><Relationship Id="rId14" Type="http://schemas.openxmlformats.org/officeDocument/2006/relationships/hyperlink" Target="http://philinst.snu.ac.kr/thought/28/03.pdf" TargetMode="External"/><Relationship Id="rId22" Type="http://schemas.openxmlformats.org/officeDocument/2006/relationships/hyperlink" Target="http://www.happyhaksul.com/ksdata/11003370" TargetMode="Externa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hyperlink" Target="http://web.gnue.ac.kr/xnetplus/peHome/board.php?mode=downpost&amp;tbnum=370&amp;number=18000&amp;fieldName=userfile2&amp;addUrlQuery=c0NhdD0=" TargetMode="External"/><Relationship Id="rId13" Type="http://schemas.openxmlformats.org/officeDocument/2006/relationships/hyperlink" Target="http://www.forway.or.kr/bbs/file/Bp21167631159_1.hwp" TargetMode="External"/><Relationship Id="rId18" Type="http://schemas.openxmlformats.org/officeDocument/2006/relationships/hyperlink" Target="http://www.seelotus.com/gojeon/hyeon-dae/mun-hak-ji-do-seo/sam-ui-9-che-hwa.htm" TargetMode="External"/><Relationship Id="rId26" Type="http://schemas.openxmlformats.org/officeDocument/2006/relationships/hyperlink" Target="http://www.creativeproblemsolving.com/" TargetMode="External"/><Relationship Id="rId3" Type="http://schemas.openxmlformats.org/officeDocument/2006/relationships/hyperlink" Target="http://www.quotegarden.com/imagination.html" TargetMode="External"/><Relationship Id="rId21" Type="http://schemas.openxmlformats.org/officeDocument/2006/relationships/hyperlink" Target="http://cogpsy.skku.ac.kr/psychology_ellipsoid/%EC%9D%B4%EC%84%B1%EC%9D%98%20%ED%95%A9%EB%A6%AC%EC%84%B1%EA%B3%BC%20%EC%9D%B8%EC%A7%80%EC%8B%AC%EB%A6%AC%ED%95%99%20%EC%97%B0%EA%B5%AC%EC%9D%98%20%EC%9D%98%EC%9D%98'.htm" TargetMode="External"/><Relationship Id="rId7" Type="http://schemas.openxmlformats.org/officeDocument/2006/relationships/hyperlink" Target="http://www.searchquotes.com/Bertrand_Russell/Happiness/quotes/" TargetMode="External"/><Relationship Id="rId12" Type="http://schemas.openxmlformats.org/officeDocument/2006/relationships/hyperlink" Target="http://www.soojishin.com/442" TargetMode="External"/><Relationship Id="rId17" Type="http://schemas.openxmlformats.org/officeDocument/2006/relationships/hyperlink" Target="http://old.ansann.or.kr/weel_board/down.php?&amp;bbs_code=pds&amp;page=2&amp;bd_num=374&amp;key=0&amp;mode=down" TargetMode="External"/><Relationship Id="rId25" Type="http://schemas.openxmlformats.org/officeDocument/2006/relationships/hyperlink" Target="http://antzidea.tistory.com/10" TargetMode="External"/><Relationship Id="rId2" Type="http://schemas.openxmlformats.org/officeDocument/2006/relationships/hyperlink" Target="http://ko.wikipedia.org/wiki/%EC%B0%BD%EC%9D%98%EC%A0%81_%EB%AC%B8%EC%A0%9C%ED%95%B4%EA%B2%B0" TargetMode="External"/><Relationship Id="rId16" Type="http://schemas.openxmlformats.org/officeDocument/2006/relationships/hyperlink" Target="http://www.8healthplans.com/HealthMagazines/HMViewArticleByCategory.aspx?mCatID=10118&amp;mID=101668&amp;p=0&amp;F=&amp;K=" TargetMode="External"/><Relationship Id="rId20" Type="http://schemas.openxmlformats.org/officeDocument/2006/relationships/hyperlink" Target="http://m.wikitree.co.kr/mobile_view.php?ar_id=46365&amp;topmenu=opm&amp;u_id=1814&amp;op_id=69&amp;page=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quotes.liberty-tree.ca/quotes_by/bertrand+russell" TargetMode="External"/><Relationship Id="rId11" Type="http://schemas.openxmlformats.org/officeDocument/2006/relationships/hyperlink" Target="http://blog.daum.net/_blog/hdn/ArticleContentsView.do?blogid=0MruH&amp;articleno=7503904&amp;looping=0&amp;longOpen=" TargetMode="External"/><Relationship Id="rId24" Type="http://schemas.openxmlformats.org/officeDocument/2006/relationships/hyperlink" Target="http://infolab.ulsan.ac.kr/ce/%EC%B0%BD%EC%9D%98%EC%A0%81%EB%AC%B8%EC%A0%9C%ED%95%B4%EA%B2%B0.ppt" TargetMode="External"/><Relationship Id="rId5" Type="http://schemas.openxmlformats.org/officeDocument/2006/relationships/hyperlink" Target="http://www.basicjokes.com/dquotes.php?cid=93" TargetMode="External"/><Relationship Id="rId15" Type="http://schemas.openxmlformats.org/officeDocument/2006/relationships/hyperlink" Target="http://www.sadonet.or.kr/cmm/fms/FileDown.do?atchFileId=MYD14_00000000031034&amp;fileSn=0" TargetMode="External"/><Relationship Id="rId23" Type="http://schemas.openxmlformats.org/officeDocument/2006/relationships/hyperlink" Target="http://www.creativeeducationfoundation.org/our-process/what-is-cps" TargetMode="External"/><Relationship Id="rId10" Type="http://schemas.openxmlformats.org/officeDocument/2006/relationships/hyperlink" Target="http://etp.silla.ac.kr/club_board/download.asp?filename=%BC%F6%C7%D0%C7%D0%BD%C0_%BD%C9%B8%AE%C7%D0(2).ppt" TargetMode="External"/><Relationship Id="rId19" Type="http://schemas.openxmlformats.org/officeDocument/2006/relationships/hyperlink" Target="http://bhlso122.springnote.com/pages/5828469/attachments/3396919" TargetMode="External"/><Relationship Id="rId4" Type="http://schemas.openxmlformats.org/officeDocument/2006/relationships/hyperlink" Target="http://math.sfsu.edu/beck/quotes.html" TargetMode="External"/><Relationship Id="rId9" Type="http://schemas.openxmlformats.org/officeDocument/2006/relationships/hyperlink" Target="http://www.gcomin.co.kr/static/164/F163183.html" TargetMode="External"/><Relationship Id="rId14" Type="http://schemas.openxmlformats.org/officeDocument/2006/relationships/hyperlink" Target="http://cascade.kr/mod/glossary/showentry.php?courseid=1&amp;concept=%EB%B0%98%EC%98%81%EC%A0%81+%EC%B6%94%EC%83%81%ED%99%94/%E5%8F%8D%E6%98%A0%E7%9A%84%E6%8A%BD%E8%B1%A1%E5%8C%96/abstraction+r+fl+chissante(%ED%94%84)/reflective+abstraction" TargetMode="External"/><Relationship Id="rId22" Type="http://schemas.openxmlformats.org/officeDocument/2006/relationships/hyperlink" Target="http://etp.silla.ac.kr/club_board/download.asp?filename=15-%BD%BA%C4%CD%C7%C1_%B5%F0%B3%CA%BD%BA.ppt" TargetMode="External"/><Relationship Id="rId27" Type="http://schemas.openxmlformats.org/officeDocument/2006/relationships/hyperlink" Target="http://cwsl.edu/main/default.asp?nav=creative_problem_solving.asp&amp;body=creative_problem_solving/home.asp" TargetMode="Externa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hyperlink" Target="http://hometopia.com/proverb/" TargetMode="External"/><Relationship Id="rId13" Type="http://schemas.openxmlformats.org/officeDocument/2006/relationships/hyperlink" Target="http://kr.infant.kids.yahoo.com/infantzone/index.html?service=english&amp;mode=sublist&amp;cate_no=147" TargetMode="External"/><Relationship Id="rId18" Type="http://schemas.openxmlformats.org/officeDocument/2006/relationships/hyperlink" Target="http://blog.daum.net/loveacrc/5127" TargetMode="External"/><Relationship Id="rId26" Type="http://schemas.openxmlformats.org/officeDocument/2006/relationships/hyperlink" Target="http://www.omhspeech.co.kr/omhspeech_home/02/02-1.html" TargetMode="External"/><Relationship Id="rId3" Type="http://schemas.openxmlformats.org/officeDocument/2006/relationships/hyperlink" Target="http://hanja.pe.kr/han_6/h6_main.htm" TargetMode="External"/><Relationship Id="rId21" Type="http://schemas.openxmlformats.org/officeDocument/2006/relationships/hyperlink" Target="http://www.hd119.co.kr/cur/cu2.asp" TargetMode="External"/><Relationship Id="rId7" Type="http://schemas.openxmlformats.org/officeDocument/2006/relationships/hyperlink" Target="http://article.joinsmsn.com/news/article/article.asp?total_id=2542611&amp;cloc=" TargetMode="External"/><Relationship Id="rId12" Type="http://schemas.openxmlformats.org/officeDocument/2006/relationships/hyperlink" Target="http://hamo66.hihome.com/naver.htm" TargetMode="External"/><Relationship Id="rId17" Type="http://schemas.openxmlformats.org/officeDocument/2006/relationships/hyperlink" Target="http://www.wordreference.com/koen/%ED%91%9C%ED%98%84%ED%95%98%EB%8B%A4" TargetMode="External"/><Relationship Id="rId25" Type="http://schemas.openxmlformats.org/officeDocument/2006/relationships/hyperlink" Target="http://www.hacwoninside.com/detail.php?id=t16m15a001&amp;gubun=599&amp;gubun2=3&amp;num=1856" TargetMode="External"/><Relationship Id="rId2" Type="http://schemas.openxmlformats.org/officeDocument/2006/relationships/hyperlink" Target="http://jyosio.com.ne.kr/ggggg/ganyong/goan.htm" TargetMode="External"/><Relationship Id="rId16" Type="http://schemas.openxmlformats.org/officeDocument/2006/relationships/hyperlink" Target="http://befreesoul.tistory.com/" TargetMode="External"/><Relationship Id="rId20" Type="http://schemas.openxmlformats.org/officeDocument/2006/relationships/hyperlink" Target="http://www.komac.re.kr/npet/new_proton/community/up/news/080303.pp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ulnara.net/main.php?pcd=6.13.96." TargetMode="External"/><Relationship Id="rId11" Type="http://schemas.openxmlformats.org/officeDocument/2006/relationships/hyperlink" Target="http://userstorybook.net/" TargetMode="External"/><Relationship Id="rId24" Type="http://schemas.openxmlformats.org/officeDocument/2006/relationships/hyperlink" Target="http://leadership.kaist.ac.kr/content.php?db=prgm2" TargetMode="External"/><Relationship Id="rId5" Type="http://schemas.openxmlformats.org/officeDocument/2006/relationships/hyperlink" Target="http://edu.bgs.hs.kr/~c103104/html/nonsul/nonsul10.htm" TargetMode="External"/><Relationship Id="rId15" Type="http://schemas.openxmlformats.org/officeDocument/2006/relationships/hyperlink" Target="http://www.aistudy.com/expert/knowledge_representation.htm" TargetMode="External"/><Relationship Id="rId23" Type="http://schemas.openxmlformats.org/officeDocument/2006/relationships/hyperlink" Target="http://www.celconsulting.co.kr/career.html" TargetMode="External"/><Relationship Id="rId10" Type="http://schemas.openxmlformats.org/officeDocument/2006/relationships/hyperlink" Target="http://www.keapa.or.kr/" TargetMode="External"/><Relationship Id="rId19" Type="http://schemas.openxmlformats.org/officeDocument/2006/relationships/hyperlink" Target="http://www.hanja114.org/answer/?sub=4" TargetMode="External"/><Relationship Id="rId4" Type="http://schemas.openxmlformats.org/officeDocument/2006/relationships/hyperlink" Target="http://aids.hallym.ac.kr/%BC%BA%C6%F8%B7%C2/prov/proverb.html" TargetMode="External"/><Relationship Id="rId9" Type="http://schemas.openxmlformats.org/officeDocument/2006/relationships/hyperlink" Target="http://ko.wikipedia.org/wiki/%ED%91%9C%ED%98%84%EC%9D%98_%EC%9E%90%EC%9C%A0" TargetMode="External"/><Relationship Id="rId14" Type="http://schemas.openxmlformats.org/officeDocument/2006/relationships/hyperlink" Target="http://www.youtube.com/watch?v=G5ewMyYchpg" TargetMode="External"/><Relationship Id="rId22" Type="http://schemas.openxmlformats.org/officeDocument/2006/relationships/hyperlink" Target="http://koreahrd.co.kr/go/index.php?option=com_content&amp;view=article&amp;id=67&amp;Itemid=65" TargetMode="Externa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ladin.co.kr/shop/wproduct.aspx?ISBN=8984070815" TargetMode="External"/><Relationship Id="rId13" Type="http://schemas.openxmlformats.org/officeDocument/2006/relationships/hyperlink" Target="http://bookfund.kr/xe/16117" TargetMode="External"/><Relationship Id="rId18" Type="http://schemas.openxmlformats.org/officeDocument/2006/relationships/hyperlink" Target="http://yunghwan.tistory.com/544" TargetMode="External"/><Relationship Id="rId26" Type="http://schemas.openxmlformats.org/officeDocument/2006/relationships/hyperlink" Target="http://www.gutenberg.org/" TargetMode="External"/><Relationship Id="rId3" Type="http://schemas.openxmlformats.org/officeDocument/2006/relationships/hyperlink" Target="http://www.subkorea.com/education/gosa/sunggana.htm" TargetMode="External"/><Relationship Id="rId21" Type="http://schemas.openxmlformats.org/officeDocument/2006/relationships/hyperlink" Target="http://www.online-literature.com/" TargetMode="External"/><Relationship Id="rId7" Type="http://schemas.openxmlformats.org/officeDocument/2006/relationships/hyperlink" Target="http://www.greatsoul.net/" TargetMode="External"/><Relationship Id="rId12" Type="http://schemas.openxmlformats.org/officeDocument/2006/relationships/hyperlink" Target="http://www.yes24.com/24/goods/3602148" TargetMode="External"/><Relationship Id="rId17" Type="http://schemas.openxmlformats.org/officeDocument/2006/relationships/hyperlink" Target="http://www.gcomin.co.kr/static/341/F340949.html" TargetMode="External"/><Relationship Id="rId25" Type="http://schemas.openxmlformats.org/officeDocument/2006/relationships/hyperlink" Target="http://www.literaturecollection.com/" TargetMode="External"/><Relationship Id="rId2" Type="http://schemas.openxmlformats.org/officeDocument/2006/relationships/hyperlink" Target="http://dichanja.edupia.com/index_saja.html" TargetMode="External"/><Relationship Id="rId16" Type="http://schemas.openxmlformats.org/officeDocument/2006/relationships/hyperlink" Target="http://www.dong-hwa-nara.com/shop/shopdetail.html?branduid=1636" TargetMode="External"/><Relationship Id="rId20" Type="http://schemas.openxmlformats.org/officeDocument/2006/relationships/hyperlink" Target="http://www.literature.org/author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c.kangwon.ac.kr/~sulb/idiom.htm" TargetMode="External"/><Relationship Id="rId11" Type="http://schemas.openxmlformats.org/officeDocument/2006/relationships/hyperlink" Target="http://www.facebook.com/note.php?note_id=151847854845930" TargetMode="External"/><Relationship Id="rId24" Type="http://schemas.openxmlformats.org/officeDocument/2006/relationships/hyperlink" Target="http://www.evengrounds.com/resources/electronic-libraries" TargetMode="External"/><Relationship Id="rId5" Type="http://schemas.openxmlformats.org/officeDocument/2006/relationships/hyperlink" Target="http://joungul.co.kr/meditation/index.asp" TargetMode="External"/><Relationship Id="rId15" Type="http://schemas.openxmlformats.org/officeDocument/2006/relationships/hyperlink" Target="http://blog.naver.com/PostView.nhn?blogId=luftweg&amp;logNo=130038741665" TargetMode="External"/><Relationship Id="rId23" Type="http://schemas.openxmlformats.org/officeDocument/2006/relationships/hyperlink" Target="http://www.americanliterature.com/" TargetMode="External"/><Relationship Id="rId10" Type="http://schemas.openxmlformats.org/officeDocument/2006/relationships/hyperlink" Target="http://blog.daum.net/_blog/BlogTypeView.do?blogid=0Y0r0&amp;articleno=33&amp;_bloghome_menu=recenttext" TargetMode="External"/><Relationship Id="rId19" Type="http://schemas.openxmlformats.org/officeDocument/2006/relationships/hyperlink" Target="http://knoulaw.pe.kr/board/board_data/board_download.asp?file=lim1509_2009317134726_B.hwp" TargetMode="External"/><Relationship Id="rId4" Type="http://schemas.openxmlformats.org/officeDocument/2006/relationships/hyperlink" Target="http://cybergosa.net/" TargetMode="External"/><Relationship Id="rId9" Type="http://schemas.openxmlformats.org/officeDocument/2006/relationships/hyperlink" Target="http://www.sisainlive.com/news/articleView.html?idxno=7780" TargetMode="External"/><Relationship Id="rId14" Type="http://schemas.openxmlformats.org/officeDocument/2006/relationships/hyperlink" Target="http://www.knou.ac.kr/~jungam/" TargetMode="External"/><Relationship Id="rId22" Type="http://schemas.openxmlformats.org/officeDocument/2006/relationships/hyperlink" Target="http://www.classicreader.com/" TargetMode="Externa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hildrenbook.org/news_letter.php?uid=36&amp;code=0" TargetMode="External"/><Relationship Id="rId13" Type="http://schemas.openxmlformats.org/officeDocument/2006/relationships/hyperlink" Target="http://www.acts.ac.kr/bd_inc/download.asp?filename=acts445/%C3%BB%B3%E2%B9%DF%B4%DE(8439).ppt" TargetMode="External"/><Relationship Id="rId18" Type="http://schemas.openxmlformats.org/officeDocument/2006/relationships/hyperlink" Target="http://www.alzzamto.co.kr/" TargetMode="External"/><Relationship Id="rId26" Type="http://schemas.openxmlformats.org/officeDocument/2006/relationships/hyperlink" Target="http://heorum.com/zbxe/59501" TargetMode="External"/><Relationship Id="rId3" Type="http://schemas.openxmlformats.org/officeDocument/2006/relationships/hyperlink" Target="http://www.hangeul.or.kr/board/view.php?id=cm04&amp;page=1&amp;sn1=&amp;divpage=1&amp;sn=off&amp;ss=on&amp;sc=on&amp;select_arrange=headnum&amp;desc=asc&amp;no=194" TargetMode="External"/><Relationship Id="rId21" Type="http://schemas.openxmlformats.org/officeDocument/2006/relationships/hyperlink" Target="http://ch.gomtv.com/list.gom?ch=2727&amp;type=3&amp;intpid=25320" TargetMode="External"/><Relationship Id="rId7" Type="http://schemas.openxmlformats.org/officeDocument/2006/relationships/hyperlink" Target="http://www.ciree.or.kr/" TargetMode="External"/><Relationship Id="rId12" Type="http://schemas.openxmlformats.org/officeDocument/2006/relationships/hyperlink" Target="http://rwrc.korea.ac.kr/" TargetMode="External"/><Relationship Id="rId17" Type="http://schemas.openxmlformats.org/officeDocument/2006/relationships/hyperlink" Target="http://www.freesam.com/mip/redpen/redpen_movie.asp?sel_1=1&amp;NPa=1" TargetMode="External"/><Relationship Id="rId25" Type="http://schemas.openxmlformats.org/officeDocument/2006/relationships/hyperlink" Target="http://www.readbookonline.net/essays/" TargetMode="External"/><Relationship Id="rId2" Type="http://schemas.openxmlformats.org/officeDocument/2006/relationships/hyperlink" Target="http://ch.gomtv.com/list.gom?ch=2727&amp;intpid=25361&amp;type=1" TargetMode="External"/><Relationship Id="rId16" Type="http://schemas.openxmlformats.org/officeDocument/2006/relationships/hyperlink" Target="http://kids.hankooki.com/lpage/edu/200809/kd2008092115514377390.htm" TargetMode="External"/><Relationship Id="rId20" Type="http://schemas.openxmlformats.org/officeDocument/2006/relationships/hyperlink" Target="http://www.essayforum.com/writing-feedback-3/hobby-essay-reading-4238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hanuribook.com/teaching/teaching01.jsp" TargetMode="External"/><Relationship Id="rId11" Type="http://schemas.openxmlformats.org/officeDocument/2006/relationships/hyperlink" Target="http://www.school24.co.kr/" TargetMode="External"/><Relationship Id="rId24" Type="http://schemas.openxmlformats.org/officeDocument/2006/relationships/hyperlink" Target="http://www.yes24.com/24/goods/3728745" TargetMode="External"/><Relationship Id="rId5" Type="http://schemas.openxmlformats.org/officeDocument/2006/relationships/hyperlink" Target="http://www.studygs.net/reading_essays.htm" TargetMode="External"/><Relationship Id="rId15" Type="http://schemas.openxmlformats.org/officeDocument/2006/relationships/hyperlink" Target="http://web.cn.edu/kwheeler/reading_basic.html" TargetMode="External"/><Relationship Id="rId23" Type="http://schemas.openxmlformats.org/officeDocument/2006/relationships/hyperlink" Target="http://www.sangkey.co.kr/" TargetMode="External"/><Relationship Id="rId10" Type="http://schemas.openxmlformats.org/officeDocument/2006/relationships/hyperlink" Target="http://www.123helpme.com/search.asp?text=Reading" TargetMode="External"/><Relationship Id="rId19" Type="http://schemas.openxmlformats.org/officeDocument/2006/relationships/hyperlink" Target="http://ahahan.com/servlet/com.nonsul.nonsul.NonsulServlet?p_process=UserNonsulList3&amp;p_nonsul=4" TargetMode="External"/><Relationship Id="rId4" Type="http://schemas.openxmlformats.org/officeDocument/2006/relationships/hyperlink" Target="http://www.sgsgi.com/sgsg/c/read.jsp?serial=161&amp;seq=5202&amp;item=39&amp;page_no=1" TargetMode="External"/><Relationship Id="rId9" Type="http://schemas.openxmlformats.org/officeDocument/2006/relationships/hyperlink" Target="http://www.kumsung.co.kr/product/purunet_reading.jsp" TargetMode="External"/><Relationship Id="rId14" Type="http://schemas.openxmlformats.org/officeDocument/2006/relationships/hyperlink" Target="http://www.krte.co.kr/" TargetMode="External"/><Relationship Id="rId22" Type="http://schemas.openxmlformats.org/officeDocument/2006/relationships/hyperlink" Target="http://www.youtube.com/watch?v=22Xiphaq4P0" TargetMode="Externa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wainquotes.com/Change.html" TargetMode="External"/><Relationship Id="rId13" Type="http://schemas.openxmlformats.org/officeDocument/2006/relationships/hyperlink" Target="http://www.twainquotes.com/Character.html" TargetMode="External"/><Relationship Id="rId18" Type="http://schemas.openxmlformats.org/officeDocument/2006/relationships/hyperlink" Target="http://www.twainquotes.com/Happiness.html" TargetMode="External"/><Relationship Id="rId26" Type="http://schemas.openxmlformats.org/officeDocument/2006/relationships/hyperlink" Target="http://www.twainquotes.com/Censorship.html" TargetMode="External"/><Relationship Id="rId3" Type="http://schemas.openxmlformats.org/officeDocument/2006/relationships/hyperlink" Target="http://www.twainquotes.com/Children.html" TargetMode="External"/><Relationship Id="rId21" Type="http://schemas.openxmlformats.org/officeDocument/2006/relationships/hyperlink" Target="http://www.twainquotes.com/Acquaintanceship.html" TargetMode="External"/><Relationship Id="rId7" Type="http://schemas.openxmlformats.org/officeDocument/2006/relationships/hyperlink" Target="http://www.twainquotes.com/Habit.html" TargetMode="External"/><Relationship Id="rId12" Type="http://schemas.openxmlformats.org/officeDocument/2006/relationships/hyperlink" Target="http://www.twainquotes.com/Handshake.html" TargetMode="External"/><Relationship Id="rId17" Type="http://schemas.openxmlformats.org/officeDocument/2006/relationships/hyperlink" Target="http://www.twainquotes.com/Canary.html" TargetMode="External"/><Relationship Id="rId25" Type="http://schemas.openxmlformats.org/officeDocument/2006/relationships/hyperlink" Target="http://www.twainquotes.com/Action.html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http://www.twainquotes.com/Camel.html" TargetMode="External"/><Relationship Id="rId20" Type="http://schemas.openxmlformats.org/officeDocument/2006/relationships/hyperlink" Target="http://www.twainquotes.com/Obsession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wainquotes.com/Cakewalk.html" TargetMode="External"/><Relationship Id="rId11" Type="http://schemas.openxmlformats.org/officeDocument/2006/relationships/hyperlink" Target="http://www.twainquotes.com/Calamity.html" TargetMode="External"/><Relationship Id="rId24" Type="http://schemas.openxmlformats.org/officeDocument/2006/relationships/hyperlink" Target="http://www.twainquotes.com/Opera.html" TargetMode="External"/><Relationship Id="rId5" Type="http://schemas.openxmlformats.org/officeDocument/2006/relationships/hyperlink" Target="http://www.twainquotes.com/Achievement.html" TargetMode="External"/><Relationship Id="rId15" Type="http://schemas.openxmlformats.org/officeDocument/2006/relationships/hyperlink" Target="http://www.twainquotes.com/Accidents.html" TargetMode="External"/><Relationship Id="rId23" Type="http://schemas.openxmlformats.org/officeDocument/2006/relationships/hyperlink" Target="http://www.twainquotes.com/Circumstantial.html" TargetMode="External"/><Relationship Id="rId10" Type="http://schemas.openxmlformats.org/officeDocument/2006/relationships/hyperlink" Target="http://www.twainquotes.com/Abstinence.html" TargetMode="External"/><Relationship Id="rId19" Type="http://schemas.openxmlformats.org/officeDocument/2006/relationships/hyperlink" Target="http://www.twainquotes.com/Circumstance.html" TargetMode="External"/><Relationship Id="rId4" Type="http://schemas.openxmlformats.org/officeDocument/2006/relationships/hyperlink" Target="http://www.twainquotes.com/Obedience.html" TargetMode="External"/><Relationship Id="rId9" Type="http://schemas.openxmlformats.org/officeDocument/2006/relationships/hyperlink" Target="http://www.twainquotes.com/Obituaries.html" TargetMode="External"/><Relationship Id="rId14" Type="http://schemas.openxmlformats.org/officeDocument/2006/relationships/hyperlink" Target="http://www.twainquotes.com/Obscenity.html" TargetMode="External"/><Relationship Id="rId22" Type="http://schemas.openxmlformats.org/officeDocument/2006/relationships/hyperlink" Target="http://www.twainquotes.com/Hardship.html" TargetMode="External"/><Relationship Id="rId27" Type="http://schemas.openxmlformats.org/officeDocument/2006/relationships/hyperlink" Target="http://www.twainquotes.com/Headache.html" TargetMode="Externa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wainquotes.com/Opportunity.html" TargetMode="External"/><Relationship Id="rId13" Type="http://schemas.openxmlformats.org/officeDocument/2006/relationships/hyperlink" Target="http://www.twainquotes.com/Optimist.html" TargetMode="External"/><Relationship Id="rId18" Type="http://schemas.openxmlformats.org/officeDocument/2006/relationships/hyperlink" Target="http://www.twainquotes.com/Originality.html" TargetMode="External"/><Relationship Id="rId26" Type="http://schemas.openxmlformats.org/officeDocument/2006/relationships/hyperlink" Target="http://www.twainquotes.com/Collectors.html" TargetMode="External"/><Relationship Id="rId3" Type="http://schemas.openxmlformats.org/officeDocument/2006/relationships/hyperlink" Target="http://www.twainquotes.com/Opinion.html" TargetMode="External"/><Relationship Id="rId21" Type="http://schemas.openxmlformats.org/officeDocument/2006/relationships/hyperlink" Target="http://www.twainquotes.com/History.html" TargetMode="External"/><Relationship Id="rId7" Type="http://schemas.openxmlformats.org/officeDocument/2006/relationships/hyperlink" Target="http://www.twainquotes.com/Cheerfulness.html" TargetMode="External"/><Relationship Id="rId12" Type="http://schemas.openxmlformats.org/officeDocument/2006/relationships/hyperlink" Target="http://www.twainquotes.com/Citizenship.html" TargetMode="External"/><Relationship Id="rId17" Type="http://schemas.openxmlformats.org/officeDocument/2006/relationships/hyperlink" Target="http://www.twainquotes.com/Classic.html" TargetMode="External"/><Relationship Id="rId25" Type="http://schemas.openxmlformats.org/officeDocument/2006/relationships/hyperlink" Target="http://www.twainquotes.com/Age.html" TargetMode="External"/><Relationship Id="rId2" Type="http://schemas.openxmlformats.org/officeDocument/2006/relationships/hyperlink" Target="http://www.twainquotes.com/Charity.html" TargetMode="External"/><Relationship Id="rId16" Type="http://schemas.openxmlformats.org/officeDocument/2006/relationships/hyperlink" Target="http://www.twainquotes.com/Heroes.html" TargetMode="External"/><Relationship Id="rId20" Type="http://schemas.openxmlformats.org/officeDocument/2006/relationships/hyperlink" Target="http://www.twainquotes.com/Coffee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wainquotes.com/Heart.html" TargetMode="External"/><Relationship Id="rId11" Type="http://schemas.openxmlformats.org/officeDocument/2006/relationships/hyperlink" Target="http://www.twainquotes.com/Hero_worship.html" TargetMode="External"/><Relationship Id="rId24" Type="http://schemas.openxmlformats.org/officeDocument/2006/relationships/hyperlink" Target="http://www.twainquotes.com/Ambition.html" TargetMode="External"/><Relationship Id="rId5" Type="http://schemas.openxmlformats.org/officeDocument/2006/relationships/hyperlink" Target="http://www.twainquotes.com/Clock.html" TargetMode="External"/><Relationship Id="rId15" Type="http://schemas.openxmlformats.org/officeDocument/2006/relationships/hyperlink" Target="http://www.twainquotes.com/Cockfighting.html" TargetMode="External"/><Relationship Id="rId23" Type="http://schemas.openxmlformats.org/officeDocument/2006/relationships/hyperlink" Target="http://www.twainquotes.com/Oxygen.html" TargetMode="External"/><Relationship Id="rId10" Type="http://schemas.openxmlformats.org/officeDocument/2006/relationships/hyperlink" Target="http://www.twainquotes.com/Clothes.html" TargetMode="External"/><Relationship Id="rId19" Type="http://schemas.openxmlformats.org/officeDocument/2006/relationships/hyperlink" Target="http://www.twainquotes.com/Affection.html" TargetMode="External"/><Relationship Id="rId4" Type="http://schemas.openxmlformats.org/officeDocument/2006/relationships/hyperlink" Target="http://www.twainquotes.com/Actors.html" TargetMode="External"/><Relationship Id="rId9" Type="http://schemas.openxmlformats.org/officeDocument/2006/relationships/hyperlink" Target="http://www.twainquotes.com/Advertising.html" TargetMode="External"/><Relationship Id="rId14" Type="http://schemas.openxmlformats.org/officeDocument/2006/relationships/hyperlink" Target="http://www.twainquotes.com/Advice.html" TargetMode="External"/><Relationship Id="rId22" Type="http://schemas.openxmlformats.org/officeDocument/2006/relationships/hyperlink" Target="http://www.twainquotes.com/Climate.html" TargetMode="External"/><Relationship Id="rId27" Type="http://schemas.openxmlformats.org/officeDocument/2006/relationships/hyperlink" Target="http://www.twainquotes.com/Honesty.html" TargetMode="Externa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rainyquote.com/quotes/authors/f/flann_obrien.html" TargetMode="External"/><Relationship Id="rId13" Type="http://schemas.openxmlformats.org/officeDocument/2006/relationships/hyperlink" Target="http://www.brainyquote.com/quotes/authors/w/william_h_oconnell.html" TargetMode="External"/><Relationship Id="rId18" Type="http://schemas.openxmlformats.org/officeDocument/2006/relationships/hyperlink" Target="http://www.brainyquote.com/quotes/authors/n/nancy_odell.html" TargetMode="External"/><Relationship Id="rId26" Type="http://schemas.openxmlformats.org/officeDocument/2006/relationships/hyperlink" Target="http://www.brainyquote.com/quotes/authors/j/jane_haddam.html" TargetMode="External"/><Relationship Id="rId3" Type="http://schemas.openxmlformats.org/officeDocument/2006/relationships/hyperlink" Target="http://www.brainyquote.com/quotes/authors/c/conan_obrien.html" TargetMode="External"/><Relationship Id="rId21" Type="http://schemas.openxmlformats.org/officeDocument/2006/relationships/hyperlink" Target="http://www.brainyquote.com/quotes/authors/m/marilyn_hacker.html" TargetMode="External"/><Relationship Id="rId7" Type="http://schemas.openxmlformats.org/officeDocument/2006/relationships/hyperlink" Target="http://www.brainyquote.com/quotes/authors/m/montserrat_caballe.html" TargetMode="External"/><Relationship Id="rId12" Type="http://schemas.openxmlformats.org/officeDocument/2006/relationships/hyperlink" Target="http://www.brainyquote.com/quotes/authors/v/vince_cable.html" TargetMode="External"/><Relationship Id="rId17" Type="http://schemas.openxmlformats.org/officeDocument/2006/relationships/hyperlink" Target="http://www.brainyquote.com/quotes/authors/m/miguel_cabrera.html" TargetMode="External"/><Relationship Id="rId25" Type="http://schemas.openxmlformats.org/officeDocument/2006/relationships/hyperlink" Target="http://www.brainyquote.com/quotes/authors/a/alexander_calder.html" TargetMode="External"/><Relationship Id="rId2" Type="http://schemas.openxmlformats.org/officeDocument/2006/relationships/hyperlink" Target="http://www.brainyquote.com/quotes/authors/j/james_caan.html" TargetMode="External"/><Relationship Id="rId16" Type="http://schemas.openxmlformats.org/officeDocument/2006/relationships/hyperlink" Target="http://www.brainyquote.com/quotes/authors/j/jurgen_habermas.html" TargetMode="External"/><Relationship Id="rId20" Type="http://schemas.openxmlformats.org/officeDocument/2006/relationships/hyperlink" Target="http://www.brainyquote.com/quotes/authors/n/nicolas_cage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rainyquote.com/quotes/authors/j/john_hay_beith.html" TargetMode="External"/><Relationship Id="rId11" Type="http://schemas.openxmlformats.org/officeDocument/2006/relationships/hyperlink" Target="http://www.brainyquote.com/quotes/authors/e/ernst_haas.html" TargetMode="External"/><Relationship Id="rId24" Type="http://schemas.openxmlformats.org/officeDocument/2006/relationships/hyperlink" Target="http://www.brainyquote.com/quotes/authors/p/paula_abdul.html" TargetMode="External"/><Relationship Id="rId5" Type="http://schemas.openxmlformats.org/officeDocument/2006/relationships/hyperlink" Target="http://www.brainyquote.com/quotes/authors/h/herb_caen.html" TargetMode="External"/><Relationship Id="rId15" Type="http://schemas.openxmlformats.org/officeDocument/2006/relationships/hyperlink" Target="http://www.brainyquote.com/quotes/authors/j/julius_caesar.html" TargetMode="External"/><Relationship Id="rId23" Type="http://schemas.openxmlformats.org/officeDocument/2006/relationships/hyperlink" Target="http://www.brainyquote.com/quotes/authors/c/catherine_ohara.html" TargetMode="External"/><Relationship Id="rId10" Type="http://schemas.openxmlformats.org/officeDocument/2006/relationships/hyperlink" Target="http://www.brainyquote.com/quotes/authors/i/irving_caesar.html" TargetMode="External"/><Relationship Id="rId19" Type="http://schemas.openxmlformats.org/officeDocument/2006/relationships/hyperlink" Target="http://www.brainyquote.com/quotes/authors/c/cleveland_abbe.html" TargetMode="External"/><Relationship Id="rId4" Type="http://schemas.openxmlformats.org/officeDocument/2006/relationships/hyperlink" Target="http://www.brainyquote.com/quotes/authors/a/alvar_aalto.html" TargetMode="External"/><Relationship Id="rId9" Type="http://schemas.openxmlformats.org/officeDocument/2006/relationships/hyperlink" Target="http://www.brainyquote.com/quotes/authors/h/hank_aaron.html" TargetMode="External"/><Relationship Id="rId14" Type="http://schemas.openxmlformats.org/officeDocument/2006/relationships/hyperlink" Target="http://www.brainyquote.com/quotes/authors/d/diane_abbott.html" TargetMode="External"/><Relationship Id="rId22" Type="http://schemas.openxmlformats.org/officeDocument/2006/relationships/hyperlink" Target="http://www.brainyquote.com/quotes/authors/g/george_cadbury.html" TargetMode="Externa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3200" dirty="0" smtClean="0"/>
              <a:t/>
            </a:r>
            <a:br>
              <a:rPr lang="en-US" altLang="ko-KR" sz="3200" dirty="0" smtClean="0"/>
            </a:br>
            <a:r>
              <a:rPr lang="en-US" altLang="ko-KR" sz="3200" dirty="0" smtClean="0"/>
              <a:t/>
            </a:r>
            <a:br>
              <a:rPr lang="en-US" altLang="ko-KR" sz="3200" dirty="0" smtClean="0"/>
            </a:br>
            <a:r>
              <a:rPr lang="en-US" altLang="ko-KR" sz="3200" dirty="0" smtClean="0"/>
              <a:t/>
            </a:r>
            <a:br>
              <a:rPr lang="en-US" altLang="ko-KR" sz="3200" dirty="0" smtClean="0"/>
            </a:br>
            <a:r>
              <a:rPr lang="ko-KR" altLang="en-US" sz="2700" dirty="0" err="1" smtClean="0"/>
              <a:t>대박</a:t>
            </a:r>
            <a:r>
              <a:rPr lang="en-US" altLang="ko-KR" sz="2700" dirty="0" smtClean="0"/>
              <a:t>!!!</a:t>
            </a:r>
            <a:r>
              <a:rPr lang="ko-KR" altLang="en-US" sz="2700" dirty="0" smtClean="0"/>
              <a:t>박장대소</a:t>
            </a:r>
            <a:r>
              <a:rPr lang="en-US" altLang="ko-KR" sz="2700" dirty="0" smtClean="0"/>
              <a:t>!!!  </a:t>
            </a:r>
            <a:r>
              <a:rPr lang="ko-KR" altLang="en-US" sz="2700" dirty="0" smtClean="0"/>
              <a:t>독서 동서양 고전</a:t>
            </a:r>
            <a:r>
              <a:rPr lang="en-US" altLang="ko-KR" sz="2700" dirty="0" smtClean="0"/>
              <a:t/>
            </a:r>
            <a:br>
              <a:rPr lang="en-US" altLang="ko-KR" sz="2700" dirty="0" smtClean="0"/>
            </a:br>
            <a:r>
              <a:rPr lang="ko-KR" altLang="en-US" sz="2700" dirty="0" err="1" smtClean="0"/>
              <a:t>로울모델</a:t>
            </a:r>
            <a:r>
              <a:rPr lang="ko-KR" altLang="en-US" sz="2700" dirty="0" smtClean="0"/>
              <a:t> 속담 </a:t>
            </a:r>
            <a:r>
              <a:rPr lang="ko-KR" altLang="en-US" sz="2700" dirty="0" smtClean="0"/>
              <a:t>인용구 논술 배경지식  하이퍼링크</a:t>
            </a:r>
            <a:r>
              <a:rPr lang="en-US" altLang="ko-KR" sz="2700" dirty="0" smtClean="0"/>
              <a:t/>
            </a:r>
            <a:br>
              <a:rPr lang="en-US" altLang="ko-KR" sz="2700" dirty="0" smtClean="0"/>
            </a:br>
            <a:r>
              <a:rPr lang="en-US" altLang="ko-KR" sz="2700" dirty="0" smtClean="0"/>
              <a:t>1</a:t>
            </a:r>
            <a:r>
              <a:rPr lang="ko-KR" altLang="en-US" sz="2700" dirty="0" smtClean="0"/>
              <a:t>년 </a:t>
            </a:r>
            <a:r>
              <a:rPr lang="en-US" altLang="ko-KR" sz="2700" dirty="0" smtClean="0"/>
              <a:t>365</a:t>
            </a:r>
            <a:r>
              <a:rPr lang="ko-KR" altLang="en-US" sz="2700" dirty="0" smtClean="0"/>
              <a:t>일 학습</a:t>
            </a:r>
            <a:r>
              <a:rPr lang="en-US" altLang="ko-KR" sz="2700" dirty="0" err="1" smtClean="0"/>
              <a:t>COACHing</a:t>
            </a:r>
            <a:r>
              <a:rPr lang="en-US" altLang="ko-KR" sz="2700" dirty="0" smtClean="0"/>
              <a:t> </a:t>
            </a:r>
            <a:r>
              <a:rPr lang="ko-KR" altLang="en-US" sz="2700" dirty="0" smtClean="0"/>
              <a:t>천지인 용어 예시</a:t>
            </a:r>
            <a:endParaRPr lang="ko-KR" altLang="en-US" sz="27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32500" lnSpcReduction="20000"/>
          </a:bodyPr>
          <a:lstStyle/>
          <a:p>
            <a:endParaRPr lang="en-US" altLang="ko-KR" dirty="0" smtClean="0"/>
          </a:p>
          <a:p>
            <a:r>
              <a:rPr lang="ko-KR" altLang="en-US" sz="80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개인적 사전참조 가능</a:t>
            </a:r>
            <a:endParaRPr lang="en-US" altLang="ko-KR" sz="8000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ko-KR" altLang="en-US" sz="80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교육자원 </a:t>
            </a:r>
            <a:r>
              <a:rPr lang="ko-KR" altLang="en-US" sz="8000" i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전문배경지식 활용 가능</a:t>
            </a:r>
            <a:endParaRPr lang="ko-KR" altLang="en-US" sz="8000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9</a:t>
            </a:r>
            <a:r>
              <a:rPr lang="ko-KR" altLang="en-US" dirty="0" smtClean="0"/>
              <a:t>월  </a:t>
            </a:r>
            <a:r>
              <a:rPr lang="en-US" altLang="ko-KR" dirty="0" smtClean="0"/>
              <a:t>4</a:t>
            </a:r>
            <a:r>
              <a:rPr lang="ko-KR" altLang="en-US" dirty="0" smtClean="0"/>
              <a:t>주</a:t>
            </a:r>
            <a:endParaRPr lang="ko-KR" altLang="en-US" dirty="0"/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80900"/>
            <a:ext cx="8229600" cy="196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9</a:t>
            </a:r>
            <a:r>
              <a:rPr lang="ko-KR" altLang="en-US" dirty="0" smtClean="0"/>
              <a:t>월  </a:t>
            </a:r>
            <a:r>
              <a:rPr lang="en-US" altLang="ko-KR" dirty="0" smtClean="0"/>
              <a:t>5</a:t>
            </a:r>
            <a:r>
              <a:rPr lang="ko-KR" altLang="en-US" dirty="0" smtClean="0"/>
              <a:t>주</a:t>
            </a:r>
            <a:endParaRPr lang="ko-KR" altLang="en-US" dirty="0"/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80900"/>
            <a:ext cx="8229600" cy="196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10</a:t>
            </a:r>
            <a:r>
              <a:rPr lang="ko-KR" altLang="en-US" dirty="0" smtClean="0"/>
              <a:t>월</a:t>
            </a:r>
            <a:r>
              <a:rPr lang="en-US" altLang="ko-KR" dirty="0" smtClean="0"/>
              <a:t>&lt;</a:t>
            </a:r>
            <a:r>
              <a:rPr lang="ko-KR" altLang="en-US" dirty="0" err="1" smtClean="0"/>
              <a:t>로울</a:t>
            </a:r>
            <a:r>
              <a:rPr lang="ko-KR" altLang="en-US" dirty="0" smtClean="0"/>
              <a:t> 모델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/>
              <a:t>http://www.brainyquote.com</a:t>
            </a:r>
            <a:r>
              <a:rPr lang="en-US" altLang="ko-KR" dirty="0" smtClean="0"/>
              <a:t>/</a:t>
            </a:r>
            <a:br>
              <a:rPr lang="en-US" altLang="ko-KR" dirty="0" smtClean="0"/>
            </a:br>
            <a:endParaRPr lang="ko-KR" altLang="en-US" dirty="0"/>
          </a:p>
        </p:txBody>
      </p:sp>
      <p:graphicFrame>
        <p:nvGraphicFramePr>
          <p:cNvPr id="5" name="내용 개체 틀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599" cy="439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408"/>
                <a:gridCol w="1764906"/>
                <a:gridCol w="1175657"/>
                <a:gridCol w="1175657"/>
                <a:gridCol w="1175657"/>
                <a:gridCol w="1175657"/>
                <a:gridCol w="1175657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H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/>
                        <a:t>ing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3" action="ppaction://hlinkfile"/>
                        </a:rPr>
                        <a:t>Steven G. </a:t>
                      </a:r>
                      <a:r>
                        <a:rPr lang="en-US" altLang="ko-KR" dirty="0" err="1" smtClean="0">
                          <a:hlinkClick r:id="rId3" action="ppaction://hlinkfile"/>
                        </a:rPr>
                        <a:t>Calabresi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4" action="ppaction://hlinkfile"/>
                        </a:rPr>
                        <a:t>Austin O'Malley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5" action="ppaction://hlinkfile"/>
                        </a:rPr>
                        <a:t>Kareem Abdul-Jabbar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>
                          <a:hlinkClick r:id="rId6" action="ppaction://hlinkfile"/>
                        </a:rPr>
                        <a:t>Ada</a:t>
                      </a:r>
                      <a:r>
                        <a:rPr lang="en-US" altLang="ko-KR" dirty="0" smtClean="0">
                          <a:hlinkClick r:id="rId6" action="ppaction://hlinkfile"/>
                        </a:rPr>
                        <a:t> Cambridge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7" action="ppaction://hlinkfile"/>
                        </a:rPr>
                        <a:t>Ian Hacking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8" action="ppaction://hlinkfile"/>
                        </a:rPr>
                        <a:t>John C. Calhoun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9" action="ppaction://hlinkfile"/>
                        </a:rPr>
                        <a:t>Eugene O'Neill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>
                          <a:hlinkClick r:id="rId10" action="ppaction://hlinkfile"/>
                        </a:rPr>
                        <a:t>Agha</a:t>
                      </a:r>
                      <a:r>
                        <a:rPr lang="en-US" altLang="ko-KR" dirty="0" smtClean="0">
                          <a:hlinkClick r:id="rId10" action="ppaction://hlinkfile"/>
                        </a:rPr>
                        <a:t> </a:t>
                      </a:r>
                      <a:r>
                        <a:rPr lang="en-US" altLang="ko-KR" dirty="0" err="1" smtClean="0">
                          <a:hlinkClick r:id="rId10" action="ppaction://hlinkfile"/>
                        </a:rPr>
                        <a:t>Hasan</a:t>
                      </a:r>
                      <a:r>
                        <a:rPr lang="en-US" altLang="ko-KR" dirty="0" smtClean="0">
                          <a:hlinkClick r:id="rId10" action="ppaction://hlinkfile"/>
                        </a:rPr>
                        <a:t> </a:t>
                      </a:r>
                      <a:r>
                        <a:rPr lang="en-US" altLang="ko-KR" dirty="0" err="1" smtClean="0">
                          <a:hlinkClick r:id="rId10" action="ppaction://hlinkfile"/>
                        </a:rPr>
                        <a:t>Abedi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11" action="ppaction://hlinkfile"/>
                        </a:rPr>
                        <a:t>William Camden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12" action="ppaction://hlinkfile"/>
                        </a:rPr>
                        <a:t>Chris Hadfield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13" action="ppaction://hlinkfile"/>
                        </a:rPr>
                        <a:t>James Callaghan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14" action="ppaction://hlinkfile"/>
                        </a:rPr>
                        <a:t>Thomas P. O'Neill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15" action="ppaction://hlinkfile"/>
                        </a:rPr>
                        <a:t>Karl Abraham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16" action="ppaction://hlinkfile"/>
                        </a:rPr>
                        <a:t>James Cameron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17" action="ppaction://hlinkfile"/>
                        </a:rPr>
                        <a:t>Marvin </a:t>
                      </a:r>
                      <a:r>
                        <a:rPr lang="en-US" altLang="ko-KR" dirty="0" err="1" smtClean="0">
                          <a:hlinkClick r:id="rId17" action="ppaction://hlinkfile"/>
                        </a:rPr>
                        <a:t>Hagler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18" action="ppaction://hlinkfile"/>
                        </a:rPr>
                        <a:t>Callimachus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19" action="ppaction://hlinkfile"/>
                        </a:rPr>
                        <a:t>Barack Obama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20" action="ppaction://hlinkfile"/>
                        </a:rPr>
                        <a:t>Bella Abzug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21" action="ppaction://hlinkfile"/>
                        </a:rPr>
                        <a:t>Al </a:t>
                      </a:r>
                      <a:r>
                        <a:rPr lang="en-US" altLang="ko-KR" dirty="0" err="1" smtClean="0">
                          <a:hlinkClick r:id="rId21" action="ppaction://hlinkfile"/>
                        </a:rPr>
                        <a:t>Campanis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22" action="ppaction://hlinkfile"/>
                        </a:rPr>
                        <a:t>Otto Hahn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23" action="ppaction://hlinkfile"/>
                        </a:rPr>
                        <a:t>Charles Stuart </a:t>
                      </a:r>
                      <a:r>
                        <a:rPr lang="en-US" altLang="ko-KR" dirty="0" err="1" smtClean="0">
                          <a:hlinkClick r:id="rId23" action="ppaction://hlinkfile"/>
                        </a:rPr>
                        <a:t>Calverley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24" action="ppaction://hlinkfile"/>
                        </a:rPr>
                        <a:t>Hermann </a:t>
                      </a:r>
                      <a:r>
                        <a:rPr lang="en-US" altLang="ko-KR" dirty="0" err="1" smtClean="0">
                          <a:hlinkClick r:id="rId24" action="ppaction://hlinkfile"/>
                        </a:rPr>
                        <a:t>Oberth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25" action="ppaction://hlinkfile"/>
                        </a:rPr>
                        <a:t>Harold Acton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26" action="ppaction://hlinkfile"/>
                        </a:rPr>
                        <a:t>Naomi Campbell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27" action="ppaction://hlinkfile"/>
                        </a:rPr>
                        <a:t>Alexander Haig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10</a:t>
            </a:r>
            <a:r>
              <a:rPr lang="ko-KR" altLang="en-US" dirty="0" smtClean="0"/>
              <a:t>월 </a:t>
            </a:r>
            <a:r>
              <a:rPr lang="en-US" altLang="ko-KR" dirty="0" smtClean="0"/>
              <a:t>1</a:t>
            </a:r>
            <a:r>
              <a:rPr lang="ko-KR" altLang="en-US" dirty="0" smtClean="0"/>
              <a:t>주</a:t>
            </a:r>
            <a:endParaRPr lang="ko-KR" altLang="en-US" dirty="0"/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80900"/>
            <a:ext cx="8229600" cy="196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10</a:t>
            </a:r>
            <a:r>
              <a:rPr lang="ko-KR" altLang="en-US" dirty="0" smtClean="0"/>
              <a:t>월 </a:t>
            </a:r>
            <a:r>
              <a:rPr lang="en-US" altLang="ko-KR" dirty="0" smtClean="0"/>
              <a:t>2</a:t>
            </a:r>
            <a:r>
              <a:rPr lang="ko-KR" altLang="en-US" dirty="0" smtClean="0"/>
              <a:t>주</a:t>
            </a:r>
            <a:endParaRPr lang="ko-KR" altLang="en-US" dirty="0"/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80900"/>
            <a:ext cx="8229600" cy="196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10</a:t>
            </a:r>
            <a:r>
              <a:rPr lang="ko-KR" altLang="en-US" dirty="0" smtClean="0"/>
              <a:t>월 </a:t>
            </a:r>
            <a:r>
              <a:rPr lang="en-US" altLang="ko-KR" dirty="0" smtClean="0"/>
              <a:t>3</a:t>
            </a:r>
            <a:r>
              <a:rPr lang="ko-KR" altLang="en-US" dirty="0" smtClean="0"/>
              <a:t>주</a:t>
            </a:r>
            <a:endParaRPr lang="ko-KR" altLang="en-US" dirty="0"/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80900"/>
            <a:ext cx="8229600" cy="196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10</a:t>
            </a:r>
            <a:r>
              <a:rPr lang="ko-KR" altLang="en-US" dirty="0" smtClean="0"/>
              <a:t>월 </a:t>
            </a:r>
            <a:r>
              <a:rPr lang="en-US" altLang="ko-KR" dirty="0" smtClean="0"/>
              <a:t>4</a:t>
            </a:r>
            <a:r>
              <a:rPr lang="ko-KR" altLang="en-US" dirty="0" smtClean="0"/>
              <a:t>주</a:t>
            </a:r>
            <a:endParaRPr lang="ko-KR" altLang="en-US" dirty="0"/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80900"/>
            <a:ext cx="8229600" cy="196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10</a:t>
            </a:r>
            <a:r>
              <a:rPr lang="ko-KR" altLang="en-US" dirty="0" smtClean="0"/>
              <a:t>월  </a:t>
            </a:r>
            <a:r>
              <a:rPr lang="en-US" altLang="ko-KR" dirty="0" smtClean="0"/>
              <a:t>5</a:t>
            </a:r>
            <a:r>
              <a:rPr lang="ko-KR" altLang="en-US" dirty="0" smtClean="0"/>
              <a:t>주</a:t>
            </a:r>
            <a:endParaRPr lang="ko-KR" altLang="en-US" dirty="0"/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80900"/>
            <a:ext cx="8229600" cy="196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11</a:t>
            </a:r>
            <a:r>
              <a:rPr lang="ko-KR" altLang="en-US" dirty="0" smtClean="0"/>
              <a:t>월</a:t>
            </a:r>
            <a:r>
              <a:rPr lang="en-US" altLang="ko-KR" dirty="0" smtClean="0"/>
              <a:t>&lt;</a:t>
            </a:r>
            <a:r>
              <a:rPr lang="ko-KR" altLang="en-US" dirty="0" err="1" smtClean="0"/>
              <a:t>로울</a:t>
            </a:r>
            <a:r>
              <a:rPr lang="ko-KR" altLang="en-US" dirty="0" smtClean="0"/>
              <a:t> 모델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/>
              <a:t>http://www.brainyquote.com</a:t>
            </a:r>
            <a:r>
              <a:rPr lang="en-US" altLang="ko-KR" dirty="0" smtClean="0"/>
              <a:t>/</a:t>
            </a:r>
            <a:br>
              <a:rPr lang="en-US" altLang="ko-KR" dirty="0" smtClean="0"/>
            </a:br>
            <a:endParaRPr lang="ko-KR" altLang="en-US" dirty="0"/>
          </a:p>
        </p:txBody>
      </p:sp>
      <p:graphicFrame>
        <p:nvGraphicFramePr>
          <p:cNvPr id="5" name="내용 개체 틀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599" cy="411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408"/>
                <a:gridCol w="1764906"/>
                <a:gridCol w="1175657"/>
                <a:gridCol w="1175657"/>
                <a:gridCol w="1175657"/>
                <a:gridCol w="1175657"/>
                <a:gridCol w="1175657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H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/>
                        <a:t>ing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2" action="ppaction://hlinkfile"/>
                        </a:rPr>
                        <a:t>Milton Caniff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3" action="ppaction://hlinkfile"/>
                        </a:rPr>
                        <a:t>William of Occam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4" action="ppaction://hlinkfile"/>
                        </a:rPr>
                        <a:t>Howard Aiken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5" action="ppaction://hlinkfile"/>
                        </a:rPr>
                        <a:t>Harry </a:t>
                      </a:r>
                      <a:r>
                        <a:rPr lang="en-US" altLang="ko-KR" dirty="0" err="1" smtClean="0">
                          <a:hlinkClick r:id="rId5" action="ppaction://hlinkfile"/>
                        </a:rPr>
                        <a:t>Caray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6" action="ppaction://hlinkfile"/>
                        </a:rPr>
                        <a:t>Peter </a:t>
                      </a:r>
                      <a:r>
                        <a:rPr lang="en-US" altLang="ko-KR" dirty="0" err="1" smtClean="0">
                          <a:hlinkClick r:id="rId6" action="ppaction://hlinkfile"/>
                        </a:rPr>
                        <a:t>Hain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>
                          <a:hlinkClick r:id="rId7" action="ppaction://hlinkfile"/>
                        </a:rPr>
                        <a:t>Elias Canetti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>
                          <a:hlinkClick r:id="rId8" action="ppaction://hlinkfile"/>
                        </a:rPr>
                        <a:t>len</a:t>
                      </a:r>
                      <a:r>
                        <a:rPr lang="en-US" altLang="ko-KR" dirty="0" smtClean="0">
                          <a:hlinkClick r:id="rId8" action="ppaction://hlinkfile"/>
                        </a:rPr>
                        <a:t> Ochoa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9" action="ppaction://hlinkfile"/>
                        </a:rPr>
                        <a:t>Alvin Ailey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10" action="ppaction://hlinkfile"/>
                        </a:rPr>
                        <a:t>Duane G. Carey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11" action="ppaction://hlinkfile"/>
                        </a:rPr>
                        <a:t>Bernard </a:t>
                      </a:r>
                      <a:r>
                        <a:rPr lang="en-US" altLang="ko-KR" dirty="0" err="1" smtClean="0">
                          <a:hlinkClick r:id="rId11" action="ppaction://hlinkfile"/>
                        </a:rPr>
                        <a:t>Haitink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12" action="ppaction://hlinkfile"/>
                        </a:rPr>
                        <a:t>James P. Cannon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13" action="ppaction://hlinkfile"/>
                        </a:rPr>
                        <a:t>Daniel </a:t>
                      </a:r>
                      <a:r>
                        <a:rPr lang="en-US" altLang="ko-KR" dirty="0" err="1" smtClean="0">
                          <a:hlinkClick r:id="rId13" action="ppaction://hlinkfile"/>
                        </a:rPr>
                        <a:t>Okrent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14" action="ppaction://hlinkfile"/>
                        </a:rPr>
                        <a:t>Edward Albee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15" action="ppaction://hlinkfile"/>
                        </a:rPr>
                        <a:t>Juan Carlos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>
                          <a:hlinkClick r:id="rId16" action="ppaction://hlinkfile"/>
                        </a:rPr>
                        <a:t>Ludovic</a:t>
                      </a:r>
                      <a:r>
                        <a:rPr lang="en-US" altLang="ko-KR" dirty="0" smtClean="0">
                          <a:hlinkClick r:id="rId16" action="ppaction://hlinkfile"/>
                        </a:rPr>
                        <a:t> Halevy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17" action="ppaction://hlinkfile"/>
                        </a:rPr>
                        <a:t>Max Cannon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18" action="ppaction://hlinkfile"/>
                        </a:rPr>
                        <a:t>Mark Oliphant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19" action="ppaction://hlinkfile"/>
                        </a:rPr>
                        <a:t>King Albert II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20" action="ppaction://hlinkfile"/>
                        </a:rPr>
                        <a:t>Margaret Carlson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>
                          <a:hlinkClick r:id="rId21" action="ppaction://hlinkfile"/>
                        </a:rPr>
                        <a:t>Arsenio</a:t>
                      </a:r>
                      <a:r>
                        <a:rPr lang="en-US" altLang="ko-KR" dirty="0" smtClean="0">
                          <a:hlinkClick r:id="rId21" action="ppaction://hlinkfile"/>
                        </a:rPr>
                        <a:t> Hall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22" action="ppaction://hlinkfile"/>
                        </a:rPr>
                        <a:t>Al Capone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23" action="ppaction://hlinkfile"/>
                        </a:rPr>
                        <a:t>J. Robert Oppenheimer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24" action="ppaction://hlinkfile"/>
                        </a:rPr>
                        <a:t>Christopher Alexander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25" action="ppaction://hlinkfile"/>
                        </a:rPr>
                        <a:t>Robert Carlyle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26" action="ppaction://hlinkfile"/>
                        </a:rPr>
                        <a:t>G. Stanley Hall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11</a:t>
            </a:r>
            <a:r>
              <a:rPr lang="ko-KR" altLang="en-US" dirty="0" smtClean="0"/>
              <a:t>월  </a:t>
            </a:r>
            <a:r>
              <a:rPr lang="en-US" altLang="ko-KR" dirty="0" smtClean="0"/>
              <a:t>1</a:t>
            </a:r>
            <a:r>
              <a:rPr lang="ko-KR" altLang="en-US" dirty="0" smtClean="0"/>
              <a:t>주</a:t>
            </a:r>
            <a:endParaRPr lang="ko-KR" altLang="en-US" dirty="0"/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80900"/>
            <a:ext cx="8229600" cy="196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키워드 하이퍼링크 </a:t>
            </a:r>
            <a:r>
              <a:rPr lang="ko-KR" altLang="en-US" dirty="0" err="1" smtClean="0"/>
              <a:t>나열법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altLang="ko-KR" dirty="0" smtClean="0"/>
          </a:p>
          <a:p>
            <a:r>
              <a:rPr lang="en-US" altLang="ko-KR" dirty="0" smtClean="0"/>
              <a:t>1. </a:t>
            </a:r>
            <a:r>
              <a:rPr lang="ko-KR" altLang="en-US" dirty="0" err="1" smtClean="0"/>
              <a:t>학습코칭에</a:t>
            </a:r>
            <a:r>
              <a:rPr lang="ko-KR" altLang="en-US" dirty="0" smtClean="0"/>
              <a:t> 필요한 적절한</a:t>
            </a:r>
            <a:endParaRPr lang="en-US" altLang="ko-KR" dirty="0" smtClean="0"/>
          </a:p>
          <a:p>
            <a:r>
              <a:rPr lang="en-US" altLang="ko-KR" dirty="0" smtClean="0"/>
              <a:t>    </a:t>
            </a:r>
            <a:r>
              <a:rPr lang="ko-KR" altLang="en-US" dirty="0" smtClean="0"/>
              <a:t>동의어  반의어 취사선택하여</a:t>
            </a:r>
            <a:endParaRPr lang="en-US" altLang="ko-KR" dirty="0" smtClean="0"/>
          </a:p>
          <a:p>
            <a:r>
              <a:rPr lang="en-US" altLang="ko-KR" dirty="0" smtClean="0"/>
              <a:t>    </a:t>
            </a:r>
            <a:r>
              <a:rPr lang="ko-KR" altLang="en-US" dirty="0" smtClean="0"/>
              <a:t>주간 </a:t>
            </a:r>
            <a:r>
              <a:rPr lang="ko-KR" altLang="en-US" dirty="0" err="1" smtClean="0"/>
              <a:t>코칭</a:t>
            </a:r>
            <a:r>
              <a:rPr lang="ko-KR" altLang="en-US" dirty="0" smtClean="0"/>
              <a:t> 캐치프레이즈 만들기</a:t>
            </a:r>
            <a:endParaRPr lang="en-US" altLang="ko-KR" dirty="0" smtClean="0"/>
          </a:p>
          <a:p>
            <a:r>
              <a:rPr lang="en-US" altLang="ko-KR" dirty="0" smtClean="0"/>
              <a:t>    &lt;</a:t>
            </a:r>
            <a:r>
              <a:rPr lang="ko-KR" altLang="en-US" dirty="0" err="1" smtClean="0"/>
              <a:t>조합시</a:t>
            </a:r>
            <a:r>
              <a:rPr lang="ko-KR" altLang="en-US" dirty="0" smtClean="0"/>
              <a:t> 그럴듯하게 재치 있게 잘해야</a:t>
            </a:r>
            <a:r>
              <a:rPr lang="en-US" altLang="ko-KR" dirty="0" smtClean="0"/>
              <a:t>!</a:t>
            </a:r>
          </a:p>
          <a:p>
            <a:r>
              <a:rPr lang="en-US" altLang="ko-KR" dirty="0" smtClean="0"/>
              <a:t>      </a:t>
            </a:r>
            <a:r>
              <a:rPr lang="ko-KR" altLang="en-US" dirty="0" smtClean="0"/>
              <a:t>학습자에 맞춤 단어로 </a:t>
            </a:r>
            <a:r>
              <a:rPr lang="ko-KR" altLang="en-US" dirty="0" err="1" smtClean="0"/>
              <a:t>코칭수위</a:t>
            </a:r>
            <a:r>
              <a:rPr lang="ko-KR" altLang="en-US" dirty="0" smtClean="0"/>
              <a:t> 결정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2. </a:t>
            </a:r>
            <a:r>
              <a:rPr lang="ko-KR" altLang="en-US" dirty="0" smtClean="0"/>
              <a:t>매월 </a:t>
            </a:r>
            <a:r>
              <a:rPr lang="en-US" altLang="ko-KR" dirty="0" err="1" smtClean="0">
                <a:solidFill>
                  <a:srgbClr val="C00000"/>
                </a:solidFill>
              </a:rPr>
              <a:t>COACH</a:t>
            </a:r>
            <a:r>
              <a:rPr lang="en-US" altLang="ko-KR" dirty="0" err="1" smtClean="0"/>
              <a:t>ing</a:t>
            </a:r>
            <a:r>
              <a:rPr lang="en-US" altLang="ko-KR" dirty="0" smtClean="0"/>
              <a:t> </a:t>
            </a:r>
            <a:r>
              <a:rPr lang="ko-KR" altLang="en-US" dirty="0" smtClean="0"/>
              <a:t>대문자 </a:t>
            </a:r>
            <a:r>
              <a:rPr lang="en-US" altLang="ko-KR" dirty="0" smtClean="0">
                <a:solidFill>
                  <a:srgbClr val="C00000"/>
                </a:solidFill>
              </a:rPr>
              <a:t>5</a:t>
            </a:r>
            <a:r>
              <a:rPr lang="ko-KR" altLang="en-US" dirty="0" smtClean="0">
                <a:solidFill>
                  <a:srgbClr val="C00000"/>
                </a:solidFill>
              </a:rPr>
              <a:t>개</a:t>
            </a:r>
            <a:r>
              <a:rPr lang="ko-KR" altLang="en-US" dirty="0" smtClean="0"/>
              <a:t> 나열</a:t>
            </a:r>
            <a:endParaRPr lang="en-US" altLang="ko-KR" dirty="0" smtClean="0"/>
          </a:p>
          <a:p>
            <a:r>
              <a:rPr lang="en-US" altLang="ko-KR" dirty="0" smtClean="0"/>
              <a:t>    </a:t>
            </a:r>
            <a:r>
              <a:rPr lang="ko-KR" altLang="en-US" dirty="0" smtClean="0"/>
              <a:t>매주 </a:t>
            </a:r>
            <a:r>
              <a:rPr lang="en-US" altLang="ko-KR" dirty="0" smtClean="0"/>
              <a:t>5</a:t>
            </a:r>
            <a:r>
              <a:rPr lang="ko-KR" altLang="en-US" dirty="0" smtClean="0"/>
              <a:t>인 인용구 도움받기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3. </a:t>
            </a:r>
            <a:r>
              <a:rPr lang="ko-KR" altLang="en-US" dirty="0" err="1" smtClean="0"/>
              <a:t>주별</a:t>
            </a:r>
            <a:r>
              <a:rPr lang="ko-KR" altLang="en-US" dirty="0" smtClean="0"/>
              <a:t> 속담</a:t>
            </a:r>
            <a:r>
              <a:rPr lang="en-US" altLang="ko-KR" dirty="0" smtClean="0"/>
              <a:t>,</a:t>
            </a:r>
            <a:r>
              <a:rPr lang="ko-KR" altLang="en-US" dirty="0" smtClean="0"/>
              <a:t>격언</a:t>
            </a:r>
            <a:r>
              <a:rPr lang="en-US" altLang="ko-KR" dirty="0" smtClean="0"/>
              <a:t>,</a:t>
            </a:r>
            <a:r>
              <a:rPr lang="ko-KR" altLang="en-US" dirty="0" smtClean="0"/>
              <a:t>사자성어</a:t>
            </a:r>
            <a:endParaRPr lang="en-US" altLang="ko-KR" dirty="0" smtClean="0"/>
          </a:p>
          <a:p>
            <a:r>
              <a:rPr lang="en-US" altLang="ko-KR" dirty="0" smtClean="0"/>
              <a:t>  </a:t>
            </a:r>
            <a:r>
              <a:rPr lang="ko-KR" altLang="en-US" dirty="0" smtClean="0"/>
              <a:t> 키워드로 질문대화 기법 </a:t>
            </a:r>
            <a:r>
              <a:rPr lang="ko-KR" altLang="en-US" dirty="0" err="1" smtClean="0"/>
              <a:t>完習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11</a:t>
            </a:r>
            <a:r>
              <a:rPr lang="ko-KR" altLang="en-US" dirty="0" smtClean="0"/>
              <a:t>월  </a:t>
            </a:r>
            <a:r>
              <a:rPr lang="en-US" altLang="ko-KR" dirty="0" smtClean="0"/>
              <a:t>2</a:t>
            </a:r>
            <a:r>
              <a:rPr lang="ko-KR" altLang="en-US" dirty="0" smtClean="0"/>
              <a:t>주</a:t>
            </a:r>
            <a:endParaRPr lang="ko-KR" altLang="en-US" dirty="0"/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80900"/>
            <a:ext cx="8229600" cy="196456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11</a:t>
            </a:r>
            <a:r>
              <a:rPr lang="ko-KR" altLang="en-US" dirty="0" smtClean="0"/>
              <a:t>월  </a:t>
            </a:r>
            <a:r>
              <a:rPr lang="en-US" altLang="ko-KR" dirty="0" smtClean="0"/>
              <a:t>3</a:t>
            </a:r>
            <a:r>
              <a:rPr lang="ko-KR" altLang="en-US" dirty="0" smtClean="0"/>
              <a:t>주</a:t>
            </a:r>
            <a:endParaRPr lang="ko-KR" altLang="en-US" dirty="0"/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80900"/>
            <a:ext cx="8229600" cy="196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11</a:t>
            </a:r>
            <a:r>
              <a:rPr lang="ko-KR" altLang="en-US" dirty="0" smtClean="0"/>
              <a:t>월  </a:t>
            </a:r>
            <a:r>
              <a:rPr lang="en-US" altLang="ko-KR" dirty="0" smtClean="0"/>
              <a:t>4</a:t>
            </a:r>
            <a:r>
              <a:rPr lang="ko-KR" altLang="en-US" dirty="0" smtClean="0"/>
              <a:t>주</a:t>
            </a:r>
            <a:endParaRPr lang="ko-KR" altLang="en-US" dirty="0"/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80900"/>
            <a:ext cx="8229600" cy="196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11</a:t>
            </a:r>
            <a:r>
              <a:rPr lang="ko-KR" altLang="en-US" dirty="0" smtClean="0"/>
              <a:t>월  </a:t>
            </a:r>
            <a:r>
              <a:rPr lang="en-US" altLang="ko-KR" dirty="0" smtClean="0"/>
              <a:t>5</a:t>
            </a:r>
            <a:r>
              <a:rPr lang="ko-KR" altLang="en-US" dirty="0" smtClean="0"/>
              <a:t>주</a:t>
            </a:r>
            <a:endParaRPr lang="ko-KR" altLang="en-US" dirty="0"/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80900"/>
            <a:ext cx="8229600" cy="196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12</a:t>
            </a:r>
            <a:r>
              <a:rPr lang="ko-KR" altLang="en-US" dirty="0" smtClean="0"/>
              <a:t>월</a:t>
            </a:r>
            <a:r>
              <a:rPr lang="en-US" altLang="ko-KR" dirty="0" smtClean="0"/>
              <a:t>&lt;</a:t>
            </a:r>
            <a:r>
              <a:rPr lang="ko-KR" altLang="en-US" dirty="0" err="1" smtClean="0"/>
              <a:t>로울</a:t>
            </a:r>
            <a:r>
              <a:rPr lang="ko-KR" altLang="en-US" dirty="0" smtClean="0"/>
              <a:t>  모델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/>
              <a:t>http://www.brainyquote.com</a:t>
            </a:r>
            <a:r>
              <a:rPr lang="en-US" altLang="ko-KR" dirty="0" smtClean="0"/>
              <a:t>/</a:t>
            </a:r>
            <a:br>
              <a:rPr lang="en-US" altLang="ko-KR" dirty="0" smtClean="0"/>
            </a:br>
            <a:endParaRPr lang="ko-KR" alt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599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416"/>
                <a:gridCol w="1692898"/>
                <a:gridCol w="1175657"/>
                <a:gridCol w="1175657"/>
                <a:gridCol w="1175657"/>
                <a:gridCol w="1175657"/>
                <a:gridCol w="1175657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H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/>
                        <a:t>ing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>
                          <a:hlinkClick r:id="rId2" action="ppaction://hlinkfile"/>
                        </a:rPr>
                        <a:t>Ray Charles</a:t>
                      </a:r>
                      <a:r>
                        <a:rPr lang="en-US" altLang="ko-KR" sz="1600" dirty="0" smtClean="0"/>
                        <a:t> 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>
                          <a:hlinkClick r:id="rId3" action="ppaction://hlinkfile"/>
                        </a:rPr>
                        <a:t>Baroness Orczy</a:t>
                      </a:r>
                      <a:r>
                        <a:rPr lang="en-US" altLang="ko-KR" sz="1600" dirty="0" smtClean="0"/>
                        <a:t> 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>
                          <a:hlinkClick r:id="rId4" action="ppaction://hlinkfile"/>
                        </a:rPr>
                        <a:t>Louis </a:t>
                      </a:r>
                      <a:r>
                        <a:rPr lang="en-US" altLang="ko-KR" sz="1600" dirty="0" err="1" smtClean="0">
                          <a:hlinkClick r:id="rId4" action="ppaction://hlinkfile"/>
                        </a:rPr>
                        <a:t>Althusser</a:t>
                      </a:r>
                      <a:r>
                        <a:rPr lang="en-US" altLang="ko-KR" sz="1600" dirty="0" smtClean="0"/>
                        <a:t> 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>
                          <a:hlinkClick r:id="rId5" action="ppaction://hlinkfile"/>
                        </a:rPr>
                        <a:t>Ivan </a:t>
                      </a:r>
                      <a:r>
                        <a:rPr lang="en-US" altLang="ko-KR" sz="1600" dirty="0" err="1" smtClean="0">
                          <a:hlinkClick r:id="rId5" action="ppaction://hlinkfile"/>
                        </a:rPr>
                        <a:t>Chermayeff</a:t>
                      </a:r>
                      <a:r>
                        <a:rPr lang="en-US" altLang="ko-KR" sz="1600" dirty="0" smtClean="0"/>
                        <a:t> 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>
                          <a:hlinkClick r:id="rId6" action="ppaction://hlinkfile"/>
                        </a:rPr>
                        <a:t>William Harvey</a:t>
                      </a:r>
                      <a:r>
                        <a:rPr lang="en-US" altLang="ko-KR" sz="1600" dirty="0" smtClean="0"/>
                        <a:t> 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>
                          <a:hlinkClick r:id="rId7" action="ppaction://hlinkfile"/>
                        </a:rPr>
                        <a:t>Mary Ellen Chase</a:t>
                      </a:r>
                      <a:r>
                        <a:rPr lang="en-US" altLang="ko-KR" sz="1600" dirty="0" smtClean="0"/>
                        <a:t> 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>
                          <a:hlinkClick r:id="rId8" action="ppaction://hlinkfile"/>
                        </a:rPr>
                        <a:t>Origen</a:t>
                      </a:r>
                      <a:r>
                        <a:rPr lang="en-US" altLang="ko-KR" sz="1600" dirty="0" smtClean="0"/>
                        <a:t> 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err="1" smtClean="0">
                          <a:hlinkClick r:id="rId9" action="ppaction://hlinkfile"/>
                        </a:rPr>
                        <a:t>Edmondo</a:t>
                      </a:r>
                      <a:r>
                        <a:rPr lang="en-US" altLang="ko-KR" sz="1600" dirty="0" smtClean="0">
                          <a:hlinkClick r:id="rId9" action="ppaction://hlinkfile"/>
                        </a:rPr>
                        <a:t> De </a:t>
                      </a:r>
                      <a:r>
                        <a:rPr lang="en-US" altLang="ko-KR" sz="1600" dirty="0" err="1" smtClean="0">
                          <a:hlinkClick r:id="rId9" action="ppaction://hlinkfile"/>
                        </a:rPr>
                        <a:t>Amicis</a:t>
                      </a:r>
                      <a:r>
                        <a:rPr lang="en-US" altLang="ko-KR" sz="1600" dirty="0" smtClean="0"/>
                        <a:t> 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>
                          <a:hlinkClick r:id="rId10" action="ppaction://hlinkfile"/>
                        </a:rPr>
                        <a:t>Michael </a:t>
                      </a:r>
                      <a:r>
                        <a:rPr lang="en-US" altLang="ko-KR" sz="1600" dirty="0" err="1" smtClean="0">
                          <a:hlinkClick r:id="rId10" action="ppaction://hlinkfile"/>
                        </a:rPr>
                        <a:t>Chertoff</a:t>
                      </a:r>
                      <a:r>
                        <a:rPr lang="en-US" altLang="ko-KR" sz="1600" dirty="0" smtClean="0"/>
                        <a:t> 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>
                          <a:hlinkClick r:id="rId11" action="ppaction://hlinkfile"/>
                        </a:rPr>
                        <a:t>Doc Hastings</a:t>
                      </a:r>
                      <a:r>
                        <a:rPr lang="en-US" altLang="ko-KR" sz="1600" dirty="0" smtClean="0"/>
                        <a:t> 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>
                          <a:hlinkClick r:id="rId12" action="ppaction://hlinkfile"/>
                        </a:rPr>
                        <a:t>Samuel Chase</a:t>
                      </a:r>
                      <a:r>
                        <a:rPr lang="en-US" altLang="ko-KR" sz="1600" dirty="0" smtClean="0"/>
                        <a:t> 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>
                          <a:hlinkClick r:id="rId13" action="ppaction://hlinkfile"/>
                        </a:rPr>
                        <a:t>Leo Ornstein</a:t>
                      </a:r>
                      <a:r>
                        <a:rPr lang="en-US" altLang="ko-KR" sz="1600" dirty="0" smtClean="0"/>
                        <a:t> 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err="1" smtClean="0">
                          <a:hlinkClick r:id="rId14" action="ppaction://hlinkfile"/>
                        </a:rPr>
                        <a:t>Roald</a:t>
                      </a:r>
                      <a:r>
                        <a:rPr lang="en-US" altLang="ko-KR" sz="1600" dirty="0" smtClean="0">
                          <a:hlinkClick r:id="rId14" action="ppaction://hlinkfile"/>
                        </a:rPr>
                        <a:t> Amundsen</a:t>
                      </a:r>
                      <a:r>
                        <a:rPr lang="en-US" altLang="ko-KR" sz="1600" dirty="0" smtClean="0"/>
                        <a:t> 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>
                          <a:hlinkClick r:id="rId15" action="ppaction://hlinkfile"/>
                        </a:rPr>
                        <a:t>Eduardo </a:t>
                      </a:r>
                      <a:r>
                        <a:rPr lang="en-US" altLang="ko-KR" sz="1600" dirty="0" err="1" smtClean="0">
                          <a:hlinkClick r:id="rId15" action="ppaction://hlinkfile"/>
                        </a:rPr>
                        <a:t>Chillida</a:t>
                      </a:r>
                      <a:r>
                        <a:rPr lang="en-US" altLang="ko-KR" sz="1600" dirty="0" smtClean="0"/>
                        <a:t> 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>
                          <a:hlinkClick r:id="rId16" action="ppaction://hlinkfile"/>
                        </a:rPr>
                        <a:t>Paul </a:t>
                      </a:r>
                      <a:r>
                        <a:rPr lang="en-US" altLang="ko-KR" sz="1600" dirty="0" err="1" smtClean="0">
                          <a:hlinkClick r:id="rId16" action="ppaction://hlinkfile"/>
                        </a:rPr>
                        <a:t>Hawken</a:t>
                      </a:r>
                      <a:r>
                        <a:rPr lang="en-US" altLang="ko-KR" sz="1600" dirty="0" smtClean="0"/>
                        <a:t> 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>
                          <a:hlinkClick r:id="rId17" action="ppaction://hlinkfile"/>
                        </a:rPr>
                        <a:t>Cesar Chavez</a:t>
                      </a:r>
                      <a:r>
                        <a:rPr lang="en-US" altLang="ko-KR" sz="1600" dirty="0" smtClean="0"/>
                        <a:t> 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>
                          <a:hlinkClick r:id="rId18" action="ppaction://hlinkfile"/>
                        </a:rPr>
                        <a:t>John Osborne</a:t>
                      </a:r>
                      <a:r>
                        <a:rPr lang="en-US" altLang="ko-KR" sz="1600" dirty="0" smtClean="0"/>
                        <a:t> 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>
                          <a:hlinkClick r:id="rId19" action="ppaction://hlinkfile"/>
                        </a:rPr>
                        <a:t>Eugenie Anderson</a:t>
                      </a:r>
                      <a:r>
                        <a:rPr lang="en-US" altLang="ko-KR" sz="1600" dirty="0" smtClean="0"/>
                        <a:t> 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>
                          <a:hlinkClick r:id="rId20" action="ppaction://hlinkfile"/>
                        </a:rPr>
                        <a:t>Nancy </a:t>
                      </a:r>
                      <a:r>
                        <a:rPr lang="en-US" altLang="ko-KR" sz="1600" dirty="0" err="1" smtClean="0">
                          <a:hlinkClick r:id="rId20" action="ppaction://hlinkfile"/>
                        </a:rPr>
                        <a:t>Chodorow</a:t>
                      </a:r>
                      <a:r>
                        <a:rPr lang="en-US" altLang="ko-KR" sz="1600" dirty="0" smtClean="0"/>
                        <a:t> 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>
                          <a:hlinkClick r:id="rId21" action="ppaction://hlinkfile"/>
                        </a:rPr>
                        <a:t>Lawrence </a:t>
                      </a:r>
                      <a:r>
                        <a:rPr lang="en-US" altLang="ko-KR" sz="1600" dirty="0" err="1" smtClean="0">
                          <a:hlinkClick r:id="rId21" action="ppaction://hlinkfile"/>
                        </a:rPr>
                        <a:t>Halprin</a:t>
                      </a:r>
                      <a:r>
                        <a:rPr lang="en-US" altLang="ko-KR" sz="1600" dirty="0" smtClean="0"/>
                        <a:t> 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>
                          <a:hlinkClick r:id="rId22" action="ppaction://hlinkfile"/>
                        </a:rPr>
                        <a:t>Dick Cheney</a:t>
                      </a:r>
                      <a:r>
                        <a:rPr lang="en-US" altLang="ko-KR" sz="1600" dirty="0" smtClean="0"/>
                        <a:t> 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>
                          <a:hlinkClick r:id="rId23" action="ppaction://hlinkfile"/>
                        </a:rPr>
                        <a:t>Michael J. Owen</a:t>
                      </a:r>
                      <a:r>
                        <a:rPr lang="en-US" altLang="ko-KR" sz="1600" dirty="0" smtClean="0"/>
                        <a:t> 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>
                          <a:hlinkClick r:id="rId24" action="ppaction://hlinkfile"/>
                        </a:rPr>
                        <a:t>Brooks Atkinson</a:t>
                      </a:r>
                      <a:r>
                        <a:rPr lang="en-US" altLang="ko-KR" sz="1600" dirty="0" smtClean="0"/>
                        <a:t> 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>
                          <a:hlinkClick r:id="rId25" action="ppaction://hlinkfile"/>
                        </a:rPr>
                        <a:t>Alonzo Church</a:t>
                      </a:r>
                      <a:r>
                        <a:rPr lang="en-US" altLang="ko-KR" sz="1600" dirty="0" smtClean="0"/>
                        <a:t> 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>
                          <a:hlinkClick r:id="rId26" action="ppaction://hlinkfile"/>
                        </a:rPr>
                        <a:t>William Rowan Hamilton</a:t>
                      </a:r>
                      <a:r>
                        <a:rPr lang="en-US" altLang="ko-KR" sz="1600" dirty="0" smtClean="0"/>
                        <a:t> 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12</a:t>
            </a:r>
            <a:r>
              <a:rPr lang="ko-KR" altLang="en-US" dirty="0" smtClean="0"/>
              <a:t>월  </a:t>
            </a:r>
            <a:r>
              <a:rPr lang="en-US" altLang="ko-KR" dirty="0" smtClean="0"/>
              <a:t>1</a:t>
            </a:r>
            <a:r>
              <a:rPr lang="ko-KR" altLang="en-US" dirty="0" smtClean="0"/>
              <a:t>주</a:t>
            </a:r>
            <a:endParaRPr lang="ko-KR" altLang="en-US" dirty="0"/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80900"/>
            <a:ext cx="8229600" cy="196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12</a:t>
            </a:r>
            <a:r>
              <a:rPr lang="ko-KR" altLang="en-US" dirty="0"/>
              <a:t>월  </a:t>
            </a:r>
            <a:r>
              <a:rPr lang="en-US" altLang="ko-KR" dirty="0" smtClean="0"/>
              <a:t>2</a:t>
            </a:r>
            <a:r>
              <a:rPr lang="ko-KR" altLang="en-US" dirty="0" smtClean="0"/>
              <a:t>주</a:t>
            </a:r>
            <a:endParaRPr lang="ko-KR" altLang="en-US" dirty="0"/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80900"/>
            <a:ext cx="8229600" cy="196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12</a:t>
            </a:r>
            <a:r>
              <a:rPr lang="ko-KR" altLang="en-US" dirty="0"/>
              <a:t>월  </a:t>
            </a:r>
            <a:r>
              <a:rPr lang="en-US" altLang="ko-KR" dirty="0" smtClean="0"/>
              <a:t>3</a:t>
            </a:r>
            <a:r>
              <a:rPr lang="ko-KR" altLang="en-US" dirty="0" smtClean="0"/>
              <a:t>주</a:t>
            </a:r>
            <a:endParaRPr lang="ko-KR" altLang="en-US" dirty="0"/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80900"/>
            <a:ext cx="8229600" cy="196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12</a:t>
            </a:r>
            <a:r>
              <a:rPr lang="ko-KR" altLang="en-US" dirty="0"/>
              <a:t>월  </a:t>
            </a:r>
            <a:r>
              <a:rPr lang="en-US" altLang="ko-KR" dirty="0" smtClean="0"/>
              <a:t>4</a:t>
            </a:r>
            <a:r>
              <a:rPr lang="ko-KR" altLang="en-US" dirty="0" smtClean="0"/>
              <a:t>주</a:t>
            </a:r>
            <a:endParaRPr lang="ko-KR" altLang="en-US" dirty="0"/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80900"/>
            <a:ext cx="8229600" cy="196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12</a:t>
            </a:r>
            <a:r>
              <a:rPr lang="ko-KR" altLang="en-US" dirty="0"/>
              <a:t>월  </a:t>
            </a:r>
            <a:r>
              <a:rPr lang="en-US" altLang="ko-KR" dirty="0" smtClean="0"/>
              <a:t>5</a:t>
            </a:r>
            <a:r>
              <a:rPr lang="ko-KR" altLang="en-US" dirty="0" smtClean="0"/>
              <a:t>주</a:t>
            </a:r>
            <a:endParaRPr lang="ko-KR" altLang="en-US" dirty="0"/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80900"/>
            <a:ext cx="8229600" cy="196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주별</a:t>
            </a:r>
            <a:r>
              <a:rPr lang="ko-KR" altLang="en-US" dirty="0" smtClean="0"/>
              <a:t> 캐치프레이즈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599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관리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H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/>
                        <a:t>ing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선택어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천  시간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지  공간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인  인간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 smtClean="0"/>
              <a:t>1</a:t>
            </a:r>
            <a:r>
              <a:rPr lang="ko-KR" altLang="en-US" dirty="0" smtClean="0"/>
              <a:t>월</a:t>
            </a:r>
            <a:r>
              <a:rPr lang="en-US" altLang="ko-KR" dirty="0" smtClean="0"/>
              <a:t>&lt;</a:t>
            </a:r>
            <a:r>
              <a:rPr lang="ko-KR" altLang="en-US" dirty="0" err="1" smtClean="0"/>
              <a:t>비판적사고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스찾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599" cy="466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408"/>
                <a:gridCol w="1764906"/>
                <a:gridCol w="1175657"/>
                <a:gridCol w="1175657"/>
                <a:gridCol w="1175657"/>
                <a:gridCol w="1175657"/>
                <a:gridCol w="1175657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H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/>
                        <a:t>ing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Famous English </a:t>
                      </a:r>
                      <a:r>
                        <a:rPr kumimoji="0"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quotations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'The Pearl' </a:t>
                      </a:r>
                      <a:r>
                        <a:rPr kumimoji="0"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Quotes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Albert Einstein </a:t>
                      </a:r>
                      <a:r>
                        <a:rPr kumimoji="0"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Quotes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 (Author of Relativity)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A-Z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 Famous </a:t>
                      </a:r>
                      <a:r>
                        <a:rPr kumimoji="0"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Quotes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 and Proverbs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Education Quotes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비판적 사고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 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- </a:t>
                      </a:r>
                      <a:r>
                        <a:rPr kumimoji="0" lang="ko-KR" altLang="en-US" sz="12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위키백과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비판적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으로 </a:t>
                      </a:r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사고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하기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파깨비의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 철학자료실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:</a:t>
                      </a:r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비판적 사고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비판적사고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김영정 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- </a:t>
                      </a:r>
                      <a:r>
                        <a:rPr kumimoji="0" lang="ko-KR" altLang="en-US" sz="1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비판적사고</a:t>
                      </a:r>
                      <a:r>
                        <a:rPr kumimoji="0" lang="ko-KR" altLang="en-US" sz="12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란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 무엇인가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2"/>
                        </a:rPr>
                        <a:t>비판적 사고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2"/>
                        </a:rPr>
                        <a:t> 키우려면 신문 읽어라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3"/>
                        </a:rPr>
                        <a:t>비판적 사고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3"/>
                        </a:rPr>
                        <a:t>는 묻고 답하면서 진리를 </a:t>
                      </a:r>
                      <a:r>
                        <a:rPr kumimoji="0"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3"/>
                        </a:rPr>
                        <a:t>...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4"/>
                        </a:rPr>
                        <a:t>법학적성시험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4"/>
                        </a:rPr>
                        <a:t>(LEET)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4"/>
                        </a:rPr>
                        <a:t>과 철학 교과 내의 </a:t>
                      </a:r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4"/>
                        </a:rPr>
                        <a:t>비판적 사고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4"/>
                        </a:rPr>
                        <a:t> 교육*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4"/>
                        </a:rPr>
                        <a:t>15)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5"/>
                        </a:rPr>
                        <a:t>&lt;</a:t>
                      </a:r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5"/>
                        </a:rPr>
                        <a:t>비판적 사고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5"/>
                        </a:rPr>
                        <a:t> 능력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5"/>
                        </a:rPr>
                        <a:t>&gt; 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5"/>
                        </a:rPr>
                        <a:t>해결을 위한 유형 분석과 해결 전략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5"/>
                        </a:rPr>
                        <a:t>&gt;-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5"/>
                        </a:rPr>
                        <a:t>정기성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6"/>
                        </a:rPr>
                        <a:t>전문성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6"/>
                        </a:rPr>
                        <a:t>, </a:t>
                      </a:r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6"/>
                        </a:rPr>
                        <a:t>비판적 사고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6"/>
                        </a:rPr>
                        <a:t>, 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6"/>
                        </a:rPr>
                        <a:t>열정을 겸비하다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7"/>
                        </a:rPr>
                        <a:t>과학에 대해 </a:t>
                      </a:r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7"/>
                        </a:rPr>
                        <a:t>비판적 사고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7"/>
                        </a:rPr>
                        <a:t>를 하지 못하는 미국 학생들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8"/>
                        </a:rPr>
                        <a:t>“한국 교육과정으론 </a:t>
                      </a:r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8"/>
                        </a:rPr>
                        <a:t>비판적 사고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8"/>
                        </a:rPr>
                        <a:t> 힘들어”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9"/>
                        </a:rPr>
                        <a:t>요즘 누가 곧이곧대로 믿나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9"/>
                        </a:rPr>
                        <a:t>?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0"/>
                        </a:rPr>
                        <a:t>비판적 사고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0"/>
                        </a:rPr>
                        <a:t>를 위한 논리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1"/>
                        </a:rPr>
                        <a:t>비판적 사고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1"/>
                        </a:rPr>
                        <a:t>성향 측정도구의 개발 및 양호도 검증 연구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2"/>
                        </a:rPr>
                        <a:t>창의성과 </a:t>
                      </a:r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2"/>
                        </a:rPr>
                        <a:t>비판적 사고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3"/>
                        </a:rPr>
                        <a:t>자기주도적 교육을 위해 필요한 </a:t>
                      </a:r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3"/>
                        </a:rPr>
                        <a:t>비판적 사고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3"/>
                        </a:rPr>
                        <a:t> 능력 키우는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4"/>
                        </a:rPr>
                        <a:t>김영정 교수의 </a:t>
                      </a:r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4"/>
                        </a:rPr>
                        <a:t>비판적 사고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4"/>
                        </a:rPr>
                        <a:t>론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5"/>
                        </a:rPr>
                        <a:t>한국일보 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5"/>
                        </a:rPr>
                        <a:t>: "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5"/>
                        </a:rPr>
                        <a:t>신문 </a:t>
                      </a:r>
                      <a:r>
                        <a:rPr kumimoji="0" lang="ko-KR" altLang="en-US" sz="12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5"/>
                        </a:rPr>
                        <a:t>열독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5"/>
                        </a:rPr>
                        <a:t> 대학생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5"/>
                        </a:rPr>
                        <a:t>, </a:t>
                      </a:r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5"/>
                        </a:rPr>
                        <a:t>비판적 사고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5"/>
                        </a:rPr>
                        <a:t> 높아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5"/>
                        </a:rPr>
                        <a:t>"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6"/>
                        </a:rPr>
                        <a:t>비판적 사고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6"/>
                        </a:rPr>
                        <a:t>의 훈련과 논술공부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</a:t>
            </a:r>
            <a:r>
              <a:rPr lang="ko-KR" altLang="en-US" dirty="0"/>
              <a:t>월  </a:t>
            </a:r>
            <a:r>
              <a:rPr lang="en-US" altLang="ko-KR" dirty="0" smtClean="0"/>
              <a:t>1</a:t>
            </a:r>
            <a:r>
              <a:rPr lang="ko-KR" altLang="en-US" dirty="0" smtClean="0"/>
              <a:t>주</a:t>
            </a:r>
            <a:endParaRPr lang="ko-KR" altLang="en-US" dirty="0"/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80900"/>
            <a:ext cx="8229600" cy="196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</a:t>
            </a:r>
            <a:r>
              <a:rPr lang="ko-KR" altLang="en-US" dirty="0"/>
              <a:t>월  </a:t>
            </a:r>
            <a:r>
              <a:rPr lang="en-US" altLang="ko-KR" dirty="0" smtClean="0"/>
              <a:t>2</a:t>
            </a:r>
            <a:r>
              <a:rPr lang="ko-KR" altLang="en-US" dirty="0" smtClean="0"/>
              <a:t>주</a:t>
            </a:r>
            <a:endParaRPr lang="ko-KR" altLang="en-US" dirty="0"/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80900"/>
            <a:ext cx="8229600" cy="196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</a:t>
            </a:r>
            <a:r>
              <a:rPr lang="ko-KR" altLang="en-US" dirty="0"/>
              <a:t>월  </a:t>
            </a:r>
            <a:r>
              <a:rPr lang="en-US" altLang="ko-KR" dirty="0" smtClean="0"/>
              <a:t>3</a:t>
            </a:r>
            <a:r>
              <a:rPr lang="ko-KR" altLang="en-US" dirty="0" smtClean="0"/>
              <a:t>주</a:t>
            </a:r>
            <a:endParaRPr lang="ko-KR" altLang="en-US" dirty="0"/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80900"/>
            <a:ext cx="8229600" cy="196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</a:t>
            </a:r>
            <a:r>
              <a:rPr lang="ko-KR" altLang="en-US" dirty="0"/>
              <a:t>월  </a:t>
            </a:r>
            <a:r>
              <a:rPr lang="en-US" altLang="ko-KR" dirty="0" smtClean="0"/>
              <a:t>4</a:t>
            </a:r>
            <a:r>
              <a:rPr lang="ko-KR" altLang="en-US" dirty="0" smtClean="0"/>
              <a:t>주</a:t>
            </a:r>
            <a:endParaRPr lang="ko-KR" altLang="en-US" dirty="0"/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80900"/>
            <a:ext cx="8229600" cy="196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</a:t>
            </a:r>
            <a:r>
              <a:rPr lang="ko-KR" altLang="en-US" dirty="0" smtClean="0"/>
              <a:t>월  </a:t>
            </a:r>
            <a:r>
              <a:rPr lang="en-US" altLang="ko-KR" dirty="0" smtClean="0"/>
              <a:t>5</a:t>
            </a:r>
            <a:r>
              <a:rPr lang="ko-KR" altLang="en-US" dirty="0" smtClean="0"/>
              <a:t>주</a:t>
            </a:r>
            <a:endParaRPr lang="ko-KR" altLang="en-US" dirty="0"/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80900"/>
            <a:ext cx="8229600" cy="196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</a:t>
            </a:r>
            <a:r>
              <a:rPr lang="ko-KR" altLang="en-US" dirty="0" smtClean="0"/>
              <a:t>월</a:t>
            </a:r>
            <a:r>
              <a:rPr lang="en-US" altLang="ko-KR" dirty="0" smtClean="0"/>
              <a:t>&lt;</a:t>
            </a:r>
            <a:r>
              <a:rPr lang="ko-KR" altLang="en-US" dirty="0">
                <a:hlinkClick r:id="rId2"/>
              </a:rPr>
              <a:t>창의적 문제해결</a:t>
            </a:r>
            <a:r>
              <a:rPr lang="ko-KR" altLang="en-US" b="0" dirty="0">
                <a:hlinkClick r:id="rId2"/>
              </a:rPr>
              <a:t> </a:t>
            </a:r>
            <a:r>
              <a:rPr lang="ko-KR" altLang="en-US" dirty="0" err="1" smtClean="0"/>
              <a:t>스찾</a:t>
            </a:r>
            <a:endParaRPr lang="ko-KR" alt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599" cy="448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548883"/>
                <a:gridCol w="802431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H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/>
                        <a:t>ing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Imagination </a:t>
                      </a:r>
                      <a:r>
                        <a:rPr kumimoji="0"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Quotes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mathematical quotes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Funny </a:t>
                      </a:r>
                      <a:r>
                        <a:rPr kumimoji="0"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Math Quotes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Bertrand Russell Quotes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Bertrand Russell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 Happiness </a:t>
                      </a:r>
                      <a:r>
                        <a:rPr kumimoji="0"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Quotes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스켐프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(Richard R. </a:t>
                      </a:r>
                      <a:r>
                        <a:rPr kumimoji="0" lang="en-US" altLang="ko-KR" sz="12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Skemp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)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의 수학 학습 이론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수학학습심리학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PowerPoint 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프레젠테이션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심리의 바다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2"/>
                        </a:rPr>
                        <a:t>조작</a:t>
                      </a:r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2"/>
                        </a:rPr>
                        <a:t>적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2"/>
                        </a:rPr>
                        <a:t> 구성의 원리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3"/>
                        </a:rPr>
                        <a:t>감성지능의 이해 </a:t>
                      </a:r>
                      <a:r>
                        <a:rPr kumimoji="0" lang="ko-KR" altLang="en-US" sz="12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3"/>
                        </a:rPr>
                        <a:t>골먼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3"/>
                        </a:rPr>
                        <a:t>(</a:t>
                      </a:r>
                      <a:r>
                        <a:rPr kumimoji="0" lang="en-US" altLang="ko-KR" sz="12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3"/>
                        </a:rPr>
                        <a:t>Goleman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3"/>
                        </a:rPr>
                        <a:t>)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3"/>
                        </a:rPr>
                        <a:t>의 “감성지능”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3"/>
                        </a:rPr>
                        <a:t>(Emotional Intelligence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4"/>
                        </a:rPr>
                        <a:t>반영적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4"/>
                        </a:rPr>
                        <a:t> 추상화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5"/>
                        </a:rPr>
                        <a:t>창의력 신장을 위한 발문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6"/>
                        </a:rPr>
                        <a:t>자녀 마음을 읽어 주는 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6"/>
                        </a:rPr>
                        <a:t>'</a:t>
                      </a:r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6"/>
                        </a:rPr>
                        <a:t>반영적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6"/>
                        </a:rPr>
                        <a:t> 경청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6"/>
                        </a:rPr>
                        <a:t>'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7"/>
                        </a:rPr>
                        <a:t>강점관점해결중심 사례관리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8"/>
                        </a:rPr>
                        <a:t>삶의 구체화로서의 문학 활동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9"/>
                        </a:rPr>
                        <a:t>GRID SYSTEM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0"/>
                        </a:rPr>
                        <a:t>동양 고전을 읽는 순서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1"/>
                        </a:rPr>
                        <a:t>합리성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2"/>
                        </a:rPr>
                        <a:t>PowerPoint 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2"/>
                        </a:rPr>
                        <a:t>프레젠테이션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3"/>
                        </a:rPr>
                        <a:t>What is </a:t>
                      </a:r>
                      <a:r>
                        <a:rPr kumimoji="0"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3"/>
                        </a:rPr>
                        <a:t>Creative Problem Solving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3"/>
                        </a:rPr>
                        <a:t>?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창의적 문제해결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4"/>
                        </a:rPr>
                        <a:t>창의적 문제 해결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4"/>
                        </a:rPr>
                        <a:t> 과정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5"/>
                        </a:rPr>
                        <a:t>:: </a:t>
                      </a:r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5"/>
                        </a:rPr>
                        <a:t>창의적 문제 해결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5"/>
                        </a:rPr>
                        <a:t> 과정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5"/>
                        </a:rPr>
                        <a:t>(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5"/>
                        </a:rPr>
                        <a:t>중요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5"/>
                        </a:rPr>
                        <a:t>)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6"/>
                        </a:rPr>
                        <a:t>Creative Problem Solving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7"/>
                        </a:rPr>
                        <a:t>California Western </a:t>
                      </a:r>
                      <a:r>
                        <a:rPr kumimoji="0"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7"/>
                        </a:rPr>
                        <a:t>Creative Problem Solving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</a:t>
            </a:r>
            <a:r>
              <a:rPr lang="ko-KR" altLang="en-US" dirty="0"/>
              <a:t>월  </a:t>
            </a:r>
            <a:r>
              <a:rPr lang="en-US" altLang="ko-KR" dirty="0" smtClean="0"/>
              <a:t>1</a:t>
            </a:r>
            <a:r>
              <a:rPr lang="ko-KR" altLang="en-US" dirty="0" smtClean="0"/>
              <a:t>주</a:t>
            </a:r>
            <a:endParaRPr lang="ko-KR" altLang="en-US" dirty="0"/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80900"/>
            <a:ext cx="8229600" cy="196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</a:t>
            </a:r>
            <a:r>
              <a:rPr lang="ko-KR" altLang="en-US" dirty="0"/>
              <a:t>월  </a:t>
            </a:r>
            <a:r>
              <a:rPr lang="en-US" altLang="ko-KR" dirty="0" smtClean="0"/>
              <a:t>2</a:t>
            </a:r>
            <a:r>
              <a:rPr lang="ko-KR" altLang="en-US" dirty="0" smtClean="0"/>
              <a:t>주</a:t>
            </a:r>
            <a:endParaRPr lang="ko-KR" altLang="en-US" dirty="0"/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80900"/>
            <a:ext cx="8229600" cy="196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</a:t>
            </a:r>
            <a:r>
              <a:rPr lang="ko-KR" altLang="en-US" dirty="0"/>
              <a:t>월  </a:t>
            </a:r>
            <a:r>
              <a:rPr lang="en-US" altLang="ko-KR" dirty="0" smtClean="0"/>
              <a:t>3</a:t>
            </a:r>
            <a:r>
              <a:rPr lang="ko-KR" altLang="en-US" dirty="0" smtClean="0"/>
              <a:t>주</a:t>
            </a:r>
            <a:endParaRPr lang="ko-KR" altLang="en-US" dirty="0"/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80900"/>
            <a:ext cx="8229600" cy="196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~</a:t>
            </a:r>
            <a:r>
              <a:rPr lang="ko-KR" altLang="en-US" dirty="0" smtClean="0"/>
              <a:t>월</a:t>
            </a:r>
            <a:endParaRPr lang="ko-KR" altLang="en-US" dirty="0"/>
          </a:p>
        </p:txBody>
      </p:sp>
      <p:pic>
        <p:nvPicPr>
          <p:cNvPr id="4" name="내용 개체 틀 3" descr="그림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2564904"/>
            <a:ext cx="8229600" cy="232992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</a:t>
            </a:r>
            <a:r>
              <a:rPr lang="ko-KR" altLang="en-US" dirty="0"/>
              <a:t>월  </a:t>
            </a:r>
            <a:r>
              <a:rPr lang="en-US" altLang="ko-KR" dirty="0" smtClean="0"/>
              <a:t>4</a:t>
            </a:r>
            <a:r>
              <a:rPr lang="ko-KR" altLang="en-US" dirty="0" smtClean="0"/>
              <a:t>주</a:t>
            </a:r>
            <a:endParaRPr lang="ko-KR" altLang="en-US" dirty="0"/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80900"/>
            <a:ext cx="8229600" cy="196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</a:t>
            </a:r>
            <a:r>
              <a:rPr lang="ko-KR" altLang="en-US" dirty="0" smtClean="0"/>
              <a:t>월  </a:t>
            </a:r>
            <a:r>
              <a:rPr lang="en-US" altLang="ko-KR" dirty="0"/>
              <a:t>5</a:t>
            </a:r>
            <a:r>
              <a:rPr lang="ko-KR" altLang="en-US" dirty="0"/>
              <a:t>주</a:t>
            </a:r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80900"/>
            <a:ext cx="8229600" cy="196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</a:t>
            </a:r>
            <a:r>
              <a:rPr lang="ko-KR" altLang="en-US" dirty="0" smtClean="0"/>
              <a:t>월</a:t>
            </a:r>
            <a:r>
              <a:rPr lang="en-US" altLang="ko-KR" dirty="0" smtClean="0"/>
              <a:t>&lt;</a:t>
            </a:r>
            <a:r>
              <a:rPr lang="ko-KR" altLang="en-US" b="0" dirty="0">
                <a:hlinkClick r:id="rId2"/>
              </a:rPr>
              <a:t>관용 </a:t>
            </a:r>
            <a:r>
              <a:rPr lang="ko-KR" altLang="en-US" dirty="0">
                <a:hlinkClick r:id="rId2"/>
              </a:rPr>
              <a:t>표현</a:t>
            </a:r>
            <a:r>
              <a:rPr lang="ko-KR" altLang="en-US" b="0" dirty="0"/>
              <a:t> </a:t>
            </a:r>
            <a:r>
              <a:rPr lang="ko-KR" altLang="en-US" dirty="0" smtClean="0"/>
              <a:t> 발표 </a:t>
            </a:r>
            <a:r>
              <a:rPr lang="ko-KR" altLang="en-US" dirty="0" err="1" smtClean="0"/>
              <a:t>스찾</a:t>
            </a:r>
            <a:endParaRPr lang="ko-KR" alt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599" cy="393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548883"/>
                <a:gridCol w="802431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H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/>
                        <a:t>ing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속담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/</a:t>
                      </a:r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격언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이야기 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- 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대문 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- 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이야기 한자여행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영어</a:t>
                      </a:r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속담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, </a:t>
                      </a:r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격언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논술사냥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-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논술실전강좌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갈래별 글쓰기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좋은 글귀는 상상력을 자극해요” 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- 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중앙일보 뉴스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속담</a:t>
                      </a:r>
                      <a:r>
                        <a:rPr kumimoji="0" lang="ko-KR" altLang="en-US" sz="12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토피아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 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- </a:t>
                      </a:r>
                      <a:r>
                        <a:rPr kumimoji="0" lang="ko-KR" altLang="en-US" sz="1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홈토피아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표현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의 자유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한국</a:t>
                      </a:r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표현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예술심리치료협회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책으로 </a:t>
                      </a:r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표현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하는 나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, </a:t>
                      </a:r>
                      <a:r>
                        <a:rPr kumimoji="0" lang="ko-KR" altLang="en-US" sz="12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유저스토리북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2"/>
                        </a:rPr>
                        <a:t>일기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관용 </a:t>
                      </a:r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표현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3"/>
                        </a:rPr>
                        <a:t>표현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3"/>
                        </a:rPr>
                        <a:t>배우기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3"/>
                        </a:rPr>
                        <a:t>-</a:t>
                      </a:r>
                      <a:r>
                        <a:rPr kumimoji="0" lang="ko-KR" altLang="en-US" sz="12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3"/>
                        </a:rPr>
                        <a:t>야후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3"/>
                        </a:rPr>
                        <a:t>! 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3"/>
                        </a:rPr>
                        <a:t>꾸러기 유아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4"/>
                        </a:rPr>
                        <a:t>중복적인 </a:t>
                      </a:r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4"/>
                        </a:rPr>
                        <a:t>표현</a:t>
                      </a:r>
                      <a:r>
                        <a:rPr kumimoji="0" lang="ko-KR" alt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4"/>
                        </a:rPr>
                        <a:t> </a:t>
                      </a:r>
                      <a:r>
                        <a:rPr kumimoji="0" lang="en-US" altLang="ko-K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4"/>
                        </a:rPr>
                        <a:t>- YouTube</a:t>
                      </a:r>
                      <a:r>
                        <a:rPr kumimoji="0" lang="ko-KR" alt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5"/>
                        </a:rPr>
                        <a:t>지식</a:t>
                      </a:r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5"/>
                        </a:rPr>
                        <a:t>표현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5"/>
                        </a:rPr>
                        <a:t> 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5"/>
                        </a:rPr>
                        <a:t>: Knowledge Representation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6"/>
                        </a:rPr>
                        <a:t>발표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6"/>
                        </a:rPr>
                        <a:t>초보연구소 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6"/>
                        </a:rPr>
                        <a:t>:: </a:t>
                      </a:r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6"/>
                        </a:rPr>
                        <a:t>발표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6"/>
                        </a:rPr>
                        <a:t> 직전의 긴장감 관리법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7"/>
                        </a:rPr>
                        <a:t>표현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7"/>
                        </a:rPr>
                        <a:t>하다 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7"/>
                        </a:rPr>
                        <a:t>- </a:t>
                      </a:r>
                      <a:r>
                        <a:rPr kumimoji="0" lang="en-US" altLang="ko-KR" sz="12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7"/>
                        </a:rPr>
                        <a:t>WordReference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7"/>
                        </a:rPr>
                        <a:t> 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7"/>
                        </a:rPr>
                        <a:t>한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7"/>
                        </a:rPr>
                        <a:t>-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7"/>
                        </a:rPr>
                        <a:t>영 사전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8"/>
                        </a:rPr>
                        <a:t>"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8"/>
                        </a:rPr>
                        <a:t>글 쓰기를 통해 자기 </a:t>
                      </a:r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8"/>
                        </a:rPr>
                        <a:t>표현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8"/>
                        </a:rPr>
                        <a:t>을 기르세요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8"/>
                        </a:rPr>
                        <a:t>!"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9"/>
                        </a:rPr>
                        <a:t>합격자 </a:t>
                      </a:r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9"/>
                        </a:rPr>
                        <a:t>발표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9"/>
                        </a:rPr>
                        <a:t> 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9"/>
                        </a:rPr>
                        <a:t>- 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9"/>
                        </a:rPr>
                        <a:t>한자자격시험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0"/>
                        </a:rPr>
                        <a:t>청중감동 </a:t>
                      </a:r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0"/>
                        </a:rPr>
                        <a:t>발표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0"/>
                        </a:rPr>
                        <a:t>기법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1"/>
                        </a:rPr>
                        <a:t>리더쉽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1"/>
                        </a:rPr>
                        <a:t> 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1"/>
                        </a:rPr>
                        <a:t>&amp; </a:t>
                      </a:r>
                      <a:r>
                        <a:rPr kumimoji="0" lang="ko-KR" altLang="en-US" sz="12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1"/>
                        </a:rPr>
                        <a:t>프리젠테이션과정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1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2"/>
                        </a:rPr>
                        <a:t>한국강사양성교육원 프로그램 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2"/>
                        </a:rPr>
                        <a:t>- </a:t>
                      </a:r>
                      <a:r>
                        <a:rPr kumimoji="0" lang="ko-KR" altLang="en-US" sz="1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2"/>
                        </a:rPr>
                        <a:t>프리젠테이션</a:t>
                      </a:r>
                      <a:r>
                        <a:rPr kumimoji="0" lang="ko-KR" altLang="en-US" sz="12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2"/>
                        </a:rPr>
                        <a:t>강사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2"/>
                        </a:rPr>
                        <a:t> </a:t>
                      </a:r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2"/>
                        </a:rPr>
                        <a:t>과정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3"/>
                        </a:rPr>
                        <a:t>셀 컨설팅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4"/>
                        </a:rPr>
                        <a:t>커뮤니케이션 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4"/>
                        </a:rPr>
                        <a:t>- [KAIST]:: </a:t>
                      </a:r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4"/>
                        </a:rPr>
                        <a:t>리더십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4"/>
                        </a:rPr>
                        <a:t>프로그램 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4"/>
                        </a:rPr>
                        <a:t>::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5"/>
                        </a:rPr>
                        <a:t>석세스피치</a:t>
                      </a:r>
                      <a:r>
                        <a:rPr kumimoji="0" lang="ko-KR" altLang="en-US" sz="1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5"/>
                        </a:rPr>
                        <a:t>리더십</a:t>
                      </a:r>
                      <a:r>
                        <a:rPr kumimoji="0" lang="ko-KR" altLang="en-US" sz="12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5"/>
                        </a:rPr>
                        <a:t>센터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6"/>
                        </a:rPr>
                        <a:t>리더십</a:t>
                      </a:r>
                      <a:r>
                        <a:rPr kumimoji="0"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6"/>
                        </a:rPr>
                        <a:t>&amp;</a:t>
                      </a:r>
                      <a:r>
                        <a:rPr kumimoji="0" lang="ko-KR" altLang="en-US" sz="1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6"/>
                        </a:rPr>
                        <a:t>프리젠테이션과정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6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3</a:t>
            </a:r>
            <a:r>
              <a:rPr lang="ko-KR" altLang="en-US" dirty="0"/>
              <a:t>월  </a:t>
            </a:r>
            <a:r>
              <a:rPr lang="en-US" altLang="ko-KR" dirty="0" smtClean="0"/>
              <a:t>1</a:t>
            </a:r>
            <a:r>
              <a:rPr lang="ko-KR" altLang="en-US" dirty="0" smtClean="0"/>
              <a:t>주</a:t>
            </a:r>
            <a:endParaRPr lang="ko-KR" altLang="en-US" dirty="0"/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80900"/>
            <a:ext cx="8229600" cy="196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3</a:t>
            </a:r>
            <a:r>
              <a:rPr lang="ko-KR" altLang="en-US" dirty="0"/>
              <a:t>월  </a:t>
            </a:r>
            <a:r>
              <a:rPr lang="en-US" altLang="ko-KR" dirty="0" smtClean="0"/>
              <a:t>2</a:t>
            </a:r>
            <a:r>
              <a:rPr lang="ko-KR" altLang="en-US" dirty="0" smtClean="0"/>
              <a:t>주</a:t>
            </a:r>
            <a:endParaRPr lang="ko-KR" altLang="en-US" dirty="0"/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80900"/>
            <a:ext cx="8229600" cy="196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3</a:t>
            </a:r>
            <a:r>
              <a:rPr lang="ko-KR" altLang="en-US" dirty="0"/>
              <a:t>월  </a:t>
            </a:r>
            <a:r>
              <a:rPr lang="en-US" altLang="ko-KR" dirty="0" smtClean="0"/>
              <a:t>3</a:t>
            </a:r>
            <a:r>
              <a:rPr lang="ko-KR" altLang="en-US" dirty="0" smtClean="0"/>
              <a:t>주</a:t>
            </a:r>
            <a:endParaRPr lang="ko-KR" altLang="en-US" dirty="0"/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80900"/>
            <a:ext cx="8229600" cy="196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3</a:t>
            </a:r>
            <a:r>
              <a:rPr lang="ko-KR" altLang="en-US" dirty="0"/>
              <a:t>월  </a:t>
            </a:r>
            <a:r>
              <a:rPr lang="en-US" altLang="ko-KR" dirty="0" smtClean="0"/>
              <a:t>4</a:t>
            </a:r>
            <a:r>
              <a:rPr lang="ko-KR" altLang="en-US" dirty="0" smtClean="0"/>
              <a:t>주</a:t>
            </a:r>
            <a:endParaRPr lang="ko-KR" altLang="en-US" dirty="0"/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80900"/>
            <a:ext cx="8229600" cy="196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</a:t>
            </a:r>
            <a:r>
              <a:rPr lang="ko-KR" altLang="en-US" dirty="0" smtClean="0"/>
              <a:t>월  </a:t>
            </a:r>
            <a:r>
              <a:rPr lang="en-US" altLang="ko-KR" dirty="0"/>
              <a:t>5</a:t>
            </a:r>
            <a:r>
              <a:rPr lang="ko-KR" altLang="en-US" dirty="0"/>
              <a:t>주</a:t>
            </a:r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80900"/>
            <a:ext cx="8229600" cy="196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</a:t>
            </a:r>
            <a:r>
              <a:rPr lang="ko-KR" altLang="en-US" dirty="0" smtClean="0"/>
              <a:t>월</a:t>
            </a:r>
            <a:r>
              <a:rPr lang="en-US" altLang="ko-KR" dirty="0" smtClean="0"/>
              <a:t>&lt; </a:t>
            </a:r>
            <a:r>
              <a:rPr lang="ko-KR" altLang="en-US" dirty="0" smtClean="0"/>
              <a:t>사자성어 </a:t>
            </a:r>
            <a:r>
              <a:rPr lang="ko-KR" altLang="en-US" dirty="0" err="1" smtClean="0"/>
              <a:t>스찾</a:t>
            </a:r>
            <a:endParaRPr lang="ko-KR" alt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599" cy="448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476875"/>
                <a:gridCol w="874439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H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/>
                        <a:t>ing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사자성어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사전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1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 action="ppaction://hlinkfile"/>
                        </a:rPr>
                        <a:t>가나다순 고사성어</a:t>
                      </a:r>
                      <a:r>
                        <a:rPr kumimoji="0" lang="ko-KR" alt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사이버백과 고사</a:t>
                      </a:r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성어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[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속담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]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명언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,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고사</a:t>
                      </a:r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성어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고사</a:t>
                      </a:r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성어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 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- 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주제별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고전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문학 홈페이지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중딩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.</a:t>
                      </a:r>
                      <a:r>
                        <a:rPr kumimoji="0" lang="ko-KR" altLang="en-US" sz="12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고딩을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 위한 </a:t>
                      </a:r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동서양 고전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 읽고 쓰고 생각하기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“</a:t>
                      </a:r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동서양 고전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 강독에 아이들 희열 느낄 것”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동서양 고전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 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200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선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한국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+</a:t>
                      </a:r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동서양 고전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 기본 자료 링크 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| </a:t>
                      </a:r>
                      <a:r>
                        <a:rPr kumimoji="0" lang="en-US" altLang="ko-KR" sz="12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Facebook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2"/>
                        </a:rPr>
                        <a:t>YES24 - [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2"/>
                        </a:rPr>
                        <a:t>국내도서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2"/>
                        </a:rPr>
                        <a:t>]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2"/>
                        </a:rPr>
                        <a:t>서울대 선정 </a:t>
                      </a:r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2"/>
                        </a:rPr>
                        <a:t>동서양 고전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2"/>
                        </a:rPr>
                        <a:t> 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2"/>
                        </a:rPr>
                        <a:t>31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2"/>
                        </a:rPr>
                        <a:t>권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3"/>
                        </a:rPr>
                        <a:t>서울대 선정 </a:t>
                      </a:r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3"/>
                        </a:rPr>
                        <a:t>동서양고전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3"/>
                        </a:rPr>
                        <a:t> 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3"/>
                        </a:rPr>
                        <a:t>200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3"/>
                        </a:rPr>
                        <a:t>선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4"/>
                        </a:rPr>
                        <a:t>이정호 교수 홈페이지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5"/>
                        </a:rPr>
                        <a:t>동서양 고전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5"/>
                        </a:rPr>
                        <a:t> 명저 주요저술 문학작품 리스트 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5"/>
                        </a:rPr>
                        <a:t>(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5"/>
                        </a:rPr>
                        <a:t>연도순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5"/>
                        </a:rPr>
                        <a:t>)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6"/>
                        </a:rPr>
                        <a:t>동화나라 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6"/>
                        </a:rPr>
                        <a:t>[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6"/>
                        </a:rPr>
                        <a:t>만화로 읽는 </a:t>
                      </a:r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6"/>
                        </a:rPr>
                        <a:t>동서양 고전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6"/>
                        </a:rPr>
                        <a:t> 철학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6"/>
                        </a:rPr>
                        <a:t>(60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6"/>
                        </a:rPr>
                        <a:t>권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6"/>
                        </a:rPr>
                        <a:t>)/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6"/>
                        </a:rPr>
                        <a:t>태동출판사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6"/>
                        </a:rPr>
                        <a:t>]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7"/>
                        </a:rPr>
                        <a:t>3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7"/>
                        </a:rPr>
                        <a:t>학년 </a:t>
                      </a:r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7"/>
                        </a:rPr>
                        <a:t>동서양고전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8"/>
                        </a:rPr>
                        <a:t>박영환의 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8"/>
                        </a:rPr>
                        <a:t>'</a:t>
                      </a:r>
                      <a:r>
                        <a:rPr kumimoji="0" lang="ko-KR" altLang="en-US" sz="12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8"/>
                        </a:rPr>
                        <a:t>넥스트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8"/>
                        </a:rPr>
                        <a:t>(NEXT)' :: </a:t>
                      </a:r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8"/>
                        </a:rPr>
                        <a:t>동서양 고전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8"/>
                        </a:rPr>
                        <a:t>전문가 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8"/>
                        </a:rPr>
                        <a:t>'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8"/>
                        </a:rPr>
                        <a:t>리더를 말하다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8"/>
                        </a:rPr>
                        <a:t>'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9"/>
                        </a:rPr>
                        <a:t>동서양고전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0"/>
                        </a:rPr>
                        <a:t>Classics at the Online Literature Library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0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1"/>
                        </a:rPr>
                        <a:t>The </a:t>
                      </a:r>
                      <a:r>
                        <a:rPr kumimoji="0"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1"/>
                        </a:rPr>
                        <a:t>Literature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1"/>
                        </a:rPr>
                        <a:t> Network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2"/>
                        </a:rPr>
                        <a:t>Free </a:t>
                      </a:r>
                      <a:r>
                        <a:rPr kumimoji="0"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2"/>
                        </a:rPr>
                        <a:t>Classic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2"/>
                        </a:rPr>
                        <a:t> Books </a:t>
                      </a:r>
                      <a:r>
                        <a:rPr kumimoji="0"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2"/>
                        </a:rPr>
                        <a:t>Online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2"/>
                        </a:rPr>
                        <a:t> at </a:t>
                      </a:r>
                      <a:r>
                        <a:rPr kumimoji="0"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2"/>
                        </a:rPr>
                        <a:t>Classic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2"/>
                        </a:rPr>
                        <a:t> Reader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3"/>
                        </a:rPr>
                        <a:t>Short Stories &amp; </a:t>
                      </a:r>
                      <a:r>
                        <a:rPr kumimoji="0"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3"/>
                        </a:rPr>
                        <a:t>Classic Literature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3"/>
                        </a:rPr>
                        <a:t> from around the World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4"/>
                        </a:rPr>
                        <a:t>Electronic </a:t>
                      </a:r>
                      <a:r>
                        <a:rPr kumimoji="0"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4"/>
                        </a:rPr>
                        <a:t>Libraries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5"/>
                        </a:rPr>
                        <a:t>Literature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5"/>
                        </a:rPr>
                        <a:t> Collection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6"/>
                        </a:rPr>
                        <a:t>Project Gutenberg - free </a:t>
                      </a:r>
                      <a:r>
                        <a:rPr kumimoji="0" lang="en-US" altLang="ko-KR" sz="12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6"/>
                        </a:rPr>
                        <a:t>ebooks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4</a:t>
            </a:r>
            <a:r>
              <a:rPr lang="ko-KR" altLang="en-US" dirty="0"/>
              <a:t>월  </a:t>
            </a:r>
            <a:r>
              <a:rPr lang="en-US" altLang="ko-KR" dirty="0" smtClean="0"/>
              <a:t>1</a:t>
            </a:r>
            <a:r>
              <a:rPr lang="ko-KR" altLang="en-US" dirty="0" smtClean="0"/>
              <a:t>주</a:t>
            </a:r>
            <a:endParaRPr lang="ko-KR" altLang="en-US" dirty="0"/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80900"/>
            <a:ext cx="8229600" cy="196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~</a:t>
            </a:r>
            <a:r>
              <a:rPr lang="ko-KR" altLang="en-US" dirty="0" smtClean="0"/>
              <a:t>월  </a:t>
            </a:r>
            <a:r>
              <a:rPr lang="en-US" altLang="ko-KR" dirty="0" smtClean="0"/>
              <a:t>~</a:t>
            </a:r>
            <a:r>
              <a:rPr lang="ko-KR" altLang="en-US" dirty="0" smtClean="0"/>
              <a:t>주</a:t>
            </a:r>
            <a:endParaRPr lang="ko-KR" altLang="en-US" dirty="0"/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556792"/>
            <a:ext cx="8375212" cy="20272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4</a:t>
            </a:r>
            <a:r>
              <a:rPr lang="ko-KR" altLang="en-US" dirty="0"/>
              <a:t>월  </a:t>
            </a:r>
            <a:r>
              <a:rPr lang="en-US" altLang="ko-KR" dirty="0" smtClean="0"/>
              <a:t>2</a:t>
            </a:r>
            <a:r>
              <a:rPr lang="ko-KR" altLang="en-US" dirty="0" smtClean="0"/>
              <a:t>주</a:t>
            </a:r>
            <a:endParaRPr lang="ko-KR" altLang="en-US" dirty="0"/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80900"/>
            <a:ext cx="8229600" cy="196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4</a:t>
            </a:r>
            <a:r>
              <a:rPr lang="ko-KR" altLang="en-US" dirty="0"/>
              <a:t>월  </a:t>
            </a:r>
            <a:r>
              <a:rPr lang="en-US" altLang="ko-KR" dirty="0" smtClean="0"/>
              <a:t>3</a:t>
            </a:r>
            <a:r>
              <a:rPr lang="ko-KR" altLang="en-US" dirty="0" smtClean="0"/>
              <a:t>주</a:t>
            </a:r>
            <a:endParaRPr lang="ko-KR" altLang="en-US" dirty="0"/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80900"/>
            <a:ext cx="8229600" cy="196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</a:t>
            </a:r>
            <a:r>
              <a:rPr lang="ko-KR" altLang="en-US" dirty="0" smtClean="0"/>
              <a:t>월  </a:t>
            </a:r>
            <a:r>
              <a:rPr lang="en-US" altLang="ko-KR" dirty="0" smtClean="0"/>
              <a:t>4</a:t>
            </a:r>
            <a:r>
              <a:rPr lang="ko-KR" altLang="en-US" dirty="0" smtClean="0"/>
              <a:t>주</a:t>
            </a:r>
            <a:endParaRPr lang="ko-KR" altLang="en-US" dirty="0"/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80900"/>
            <a:ext cx="8229600" cy="196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</a:t>
            </a:r>
            <a:r>
              <a:rPr lang="ko-KR" altLang="en-US" dirty="0" smtClean="0"/>
              <a:t>월  </a:t>
            </a:r>
            <a:r>
              <a:rPr lang="en-US" altLang="ko-KR" dirty="0"/>
              <a:t>5</a:t>
            </a:r>
            <a:r>
              <a:rPr lang="ko-KR" altLang="en-US" dirty="0"/>
              <a:t>주</a:t>
            </a:r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80900"/>
            <a:ext cx="8229600" cy="196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5</a:t>
            </a:r>
            <a:r>
              <a:rPr lang="ko-KR" altLang="en-US" dirty="0" smtClean="0"/>
              <a:t>월</a:t>
            </a:r>
            <a:r>
              <a:rPr lang="en-US" altLang="ko-KR" dirty="0" smtClean="0"/>
              <a:t>&lt;</a:t>
            </a:r>
            <a:r>
              <a:rPr lang="ko-KR" altLang="en-US" dirty="0"/>
              <a:t>독서 </a:t>
            </a:r>
            <a:r>
              <a:rPr lang="ko-KR" altLang="en-US" dirty="0" smtClean="0"/>
              <a:t>논술 배경지식</a:t>
            </a:r>
            <a:endParaRPr lang="ko-KR" alt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599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H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/>
                        <a:t>ing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논술 배경지식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- 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곰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TV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채널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글짓기방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독서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는 </a:t>
                      </a:r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논술 배경 지식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의 원천 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- 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생글생글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Reading essays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한우리</a:t>
                      </a:r>
                      <a:r>
                        <a:rPr kumimoji="0" lang="ko-KR" altLang="en-US" sz="1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독서</a:t>
                      </a:r>
                      <a:r>
                        <a:rPr kumimoji="0" lang="ko-KR" altLang="en-US" sz="12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토론</a:t>
                      </a:r>
                      <a:r>
                        <a:rPr kumimoji="0" lang="ko-KR" altLang="en-US" sz="1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논술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-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실전</a:t>
                      </a:r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독서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 길라잡이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중앙</a:t>
                      </a:r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독서논술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평가원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한국 어린이 문학 교육학회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푸르넷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 </a:t>
                      </a:r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독서논술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Free </a:t>
                      </a:r>
                      <a:r>
                        <a:rPr kumimoji="0"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Reading Essays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 and Papers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방과후 </a:t>
                      </a:r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독서논술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2"/>
                        </a:rPr>
                        <a:t>고려대학교 </a:t>
                      </a:r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2"/>
                        </a:rPr>
                        <a:t>독서논술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2"/>
                        </a:rPr>
                        <a:t>연구소 홈페이지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3"/>
                        </a:rPr>
                        <a:t>청년발달과 적응 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3"/>
                        </a:rPr>
                        <a:t>4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3"/>
                        </a:rPr>
                        <a:t>주 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3"/>
                        </a:rPr>
                        <a:t>9/24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4"/>
                        </a:rPr>
                        <a:t>한국</a:t>
                      </a:r>
                      <a:r>
                        <a:rPr kumimoji="0" lang="ko-KR" altLang="en-US" sz="1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4"/>
                        </a:rPr>
                        <a:t>독서논술</a:t>
                      </a:r>
                      <a:r>
                        <a:rPr kumimoji="0" lang="ko-KR" altLang="en-US" sz="12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4"/>
                        </a:rPr>
                        <a:t>지도사교육원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5"/>
                        </a:rPr>
                        <a:t>Critical </a:t>
                      </a:r>
                      <a:r>
                        <a:rPr kumimoji="0"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5"/>
                        </a:rPr>
                        <a:t>Reading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5"/>
                        </a:rPr>
                        <a:t> of an </a:t>
                      </a:r>
                      <a:r>
                        <a:rPr kumimoji="0"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5"/>
                        </a:rPr>
                        <a:t>Essay's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5"/>
                        </a:rPr>
                        <a:t> Argument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6"/>
                        </a:rPr>
                        <a:t>소년한국 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6"/>
                        </a:rPr>
                        <a:t>: [</a:t>
                      </a:r>
                      <a:r>
                        <a:rPr kumimoji="0" lang="ko-KR" altLang="en-US" sz="12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6"/>
                        </a:rPr>
                        <a:t>재미팡팡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6"/>
                        </a:rPr>
                        <a:t> 초등</a:t>
                      </a:r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6"/>
                        </a:rPr>
                        <a:t>논술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6"/>
                        </a:rPr>
                        <a:t>] </a:t>
                      </a:r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6"/>
                        </a:rPr>
                        <a:t>독서 논술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6"/>
                        </a:rPr>
                        <a:t>과 주장하는 글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7"/>
                        </a:rPr>
                        <a:t>빨간펜</a:t>
                      </a:r>
                      <a:r>
                        <a:rPr kumimoji="0" lang="ko-KR" alt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7"/>
                        </a:rPr>
                        <a:t> </a:t>
                      </a:r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7"/>
                        </a:rPr>
                        <a:t>독서 논술</a:t>
                      </a:r>
                      <a:r>
                        <a:rPr kumimoji="0" lang="ko-KR" alt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8"/>
                        </a:rPr>
                        <a:t>한국</a:t>
                      </a:r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8"/>
                        </a:rPr>
                        <a:t>독서논술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8"/>
                        </a:rPr>
                        <a:t>평가연구회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9"/>
                        </a:rPr>
                        <a:t>중학</a:t>
                      </a:r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9"/>
                        </a:rPr>
                        <a:t>독서논술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9"/>
                        </a:rPr>
                        <a:t> 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9"/>
                        </a:rPr>
                        <a:t>- 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9"/>
                        </a:rPr>
                        <a:t>아하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9"/>
                        </a:rPr>
                        <a:t>! </a:t>
                      </a:r>
                      <a:r>
                        <a:rPr kumimoji="0" lang="ko-KR" altLang="en-US" sz="12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9"/>
                        </a:rPr>
                        <a:t>한겨레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0"/>
                        </a:rPr>
                        <a:t>"My hobby" </a:t>
                      </a:r>
                      <a:r>
                        <a:rPr kumimoji="0"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0"/>
                        </a:rPr>
                        <a:t>essay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0"/>
                        </a:rPr>
                        <a:t> (</a:t>
                      </a:r>
                      <a:r>
                        <a:rPr kumimoji="0"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0"/>
                        </a:rPr>
                        <a:t>reading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0"/>
                        </a:rPr>
                        <a:t>)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1"/>
                        </a:rPr>
                        <a:t>[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1"/>
                        </a:rPr>
                        <a:t>초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1"/>
                        </a:rPr>
                        <a:t>/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1"/>
                        </a:rPr>
                        <a:t>중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1"/>
                        </a:rPr>
                        <a:t>]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1"/>
                        </a:rPr>
                        <a:t>마인드맵을 활용한 </a:t>
                      </a:r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1"/>
                        </a:rPr>
                        <a:t>독서논술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1"/>
                        </a:rPr>
                        <a:t> 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1"/>
                        </a:rPr>
                        <a:t>- 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1"/>
                        </a:rPr>
                        <a:t>곰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1"/>
                        </a:rPr>
                        <a:t>TV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1"/>
                        </a:rPr>
                        <a:t>채널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2"/>
                        </a:rPr>
                        <a:t>강서 중학생 </a:t>
                      </a:r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2"/>
                        </a:rPr>
                        <a:t>독서 논술</a:t>
                      </a:r>
                      <a:r>
                        <a:rPr kumimoji="0" lang="ko-KR" alt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2"/>
                        </a:rPr>
                        <a:t> 한마당</a:t>
                      </a:r>
                      <a:r>
                        <a:rPr kumimoji="0" lang="en-US" altLang="ko-K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2"/>
                        </a:rPr>
                        <a:t>.</a:t>
                      </a:r>
                      <a:r>
                        <a:rPr kumimoji="0" lang="en-US" altLang="ko-KR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2"/>
                        </a:rPr>
                        <a:t>wmv</a:t>
                      </a:r>
                      <a:r>
                        <a:rPr kumimoji="0" lang="en-US" altLang="ko-K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2"/>
                        </a:rPr>
                        <a:t> - YouTube</a:t>
                      </a:r>
                      <a:r>
                        <a:rPr kumimoji="0" lang="ko-KR" alt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3"/>
                        </a:rPr>
                        <a:t>생키아이</a:t>
                      </a:r>
                      <a:r>
                        <a:rPr kumimoji="0" lang="ko-KR" altLang="en-US" sz="1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3"/>
                        </a:rPr>
                        <a:t>독서논술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4"/>
                        </a:rPr>
                        <a:t>YES24 - [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4"/>
                        </a:rPr>
                        <a:t>국내도서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4"/>
                        </a:rPr>
                        <a:t>]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4"/>
                        </a:rPr>
                        <a:t>생각을 키우는 </a:t>
                      </a:r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4"/>
                        </a:rPr>
                        <a:t>독서논술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4"/>
                        </a:rPr>
                        <a:t> 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4"/>
                        </a:rPr>
                        <a:t>5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4"/>
                        </a:rPr>
                        <a:t>단계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5"/>
                        </a:rPr>
                        <a:t>Essay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5"/>
                        </a:rPr>
                        <a:t> Index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2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6"/>
                        </a:rPr>
                        <a:t>해오름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6"/>
                        </a:rPr>
                        <a:t> </a:t>
                      </a:r>
                      <a:r>
                        <a:rPr kumimoji="0"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6"/>
                        </a:rPr>
                        <a:t>- 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6"/>
                        </a:rPr>
                        <a:t>초등 글쓰기 강의 </a:t>
                      </a:r>
                      <a:r>
                        <a:rPr kumimoji="0" lang="ko-KR" altLang="en-US" sz="12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6"/>
                        </a:rPr>
                        <a:t>나눔터</a:t>
                      </a:r>
                      <a:r>
                        <a:rPr kumimoji="0"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6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5</a:t>
            </a:r>
            <a:r>
              <a:rPr lang="ko-KR" altLang="en-US" dirty="0"/>
              <a:t>월  </a:t>
            </a:r>
            <a:r>
              <a:rPr lang="en-US" altLang="ko-KR" dirty="0" smtClean="0"/>
              <a:t>1</a:t>
            </a:r>
            <a:r>
              <a:rPr lang="ko-KR" altLang="en-US" dirty="0" smtClean="0"/>
              <a:t>주</a:t>
            </a:r>
            <a:endParaRPr lang="ko-KR" altLang="en-US" dirty="0"/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80900"/>
            <a:ext cx="8229600" cy="196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5</a:t>
            </a:r>
            <a:r>
              <a:rPr lang="ko-KR" altLang="en-US" dirty="0"/>
              <a:t>월  </a:t>
            </a:r>
            <a:r>
              <a:rPr lang="en-US" altLang="ko-KR" dirty="0" smtClean="0"/>
              <a:t>2</a:t>
            </a:r>
            <a:r>
              <a:rPr lang="ko-KR" altLang="en-US" dirty="0" smtClean="0"/>
              <a:t>주</a:t>
            </a:r>
            <a:endParaRPr lang="ko-KR" altLang="en-US" dirty="0"/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80900"/>
            <a:ext cx="8229600" cy="196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5</a:t>
            </a:r>
            <a:r>
              <a:rPr lang="ko-KR" altLang="en-US" dirty="0"/>
              <a:t>월  </a:t>
            </a:r>
            <a:r>
              <a:rPr lang="en-US" altLang="ko-KR" dirty="0" smtClean="0"/>
              <a:t>3</a:t>
            </a:r>
            <a:r>
              <a:rPr lang="ko-KR" altLang="en-US" dirty="0" smtClean="0"/>
              <a:t>주</a:t>
            </a:r>
            <a:endParaRPr lang="ko-KR" altLang="en-US" dirty="0"/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80900"/>
            <a:ext cx="8229600" cy="196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5</a:t>
            </a:r>
            <a:r>
              <a:rPr lang="ko-KR" altLang="en-US" dirty="0" smtClean="0"/>
              <a:t>월  </a:t>
            </a:r>
            <a:r>
              <a:rPr lang="en-US" altLang="ko-KR" dirty="0" smtClean="0"/>
              <a:t>4</a:t>
            </a:r>
            <a:r>
              <a:rPr lang="ko-KR" altLang="en-US" dirty="0" smtClean="0"/>
              <a:t>주</a:t>
            </a:r>
            <a:endParaRPr lang="ko-KR" altLang="en-US" dirty="0"/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80900"/>
            <a:ext cx="8229600" cy="196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5</a:t>
            </a:r>
            <a:r>
              <a:rPr lang="ko-KR" altLang="en-US" dirty="0" smtClean="0"/>
              <a:t>월  </a:t>
            </a:r>
            <a:r>
              <a:rPr lang="en-US" altLang="ko-KR" dirty="0"/>
              <a:t>5</a:t>
            </a:r>
            <a:r>
              <a:rPr lang="ko-KR" altLang="en-US" dirty="0"/>
              <a:t>주</a:t>
            </a:r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80900"/>
            <a:ext cx="8229600" cy="196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9</a:t>
            </a:r>
            <a:r>
              <a:rPr lang="ko-KR" altLang="en-US" dirty="0" smtClean="0"/>
              <a:t>월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영어관용구 사전 이용</a:t>
            </a:r>
            <a:endParaRPr lang="ko-KR" altLang="en-US" dirty="0"/>
          </a:p>
        </p:txBody>
      </p:sp>
      <p:graphicFrame>
        <p:nvGraphicFramePr>
          <p:cNvPr id="8" name="내용 개체 틀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599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408"/>
                <a:gridCol w="1440160"/>
                <a:gridCol w="1368152"/>
                <a:gridCol w="1440160"/>
                <a:gridCol w="1224136"/>
                <a:gridCol w="1584176"/>
                <a:gridCol w="586407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H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/>
                        <a:t>ing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Concerning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Oblivious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Anticipate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Character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Hope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Contiguous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Obstacle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Affect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Concur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/>
                        <a:t>Hinderance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Changeable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Odds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Admission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Concord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HAPPINESS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Casual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Often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Admittance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Coincide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Harmonize</a:t>
                      </a: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Clean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Occupation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Ability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Capacity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Hoard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6</a:t>
            </a:r>
            <a:r>
              <a:rPr lang="ko-KR" altLang="en-US" dirty="0" smtClean="0"/>
              <a:t>월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마크 </a:t>
            </a:r>
            <a:r>
              <a:rPr lang="ko-KR" altLang="en-US" dirty="0" err="1" smtClean="0"/>
              <a:t>트웨인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/>
              <a:t>http://www.twainquotes.com</a:t>
            </a:r>
            <a:r>
              <a:rPr lang="en-US" altLang="ko-KR" dirty="0" smtClean="0"/>
              <a:t>/</a:t>
            </a:r>
            <a:br>
              <a:rPr lang="en-US" altLang="ko-KR" dirty="0" smtClean="0"/>
            </a:br>
            <a:endParaRPr lang="ko-KR" alt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599" cy="384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408"/>
                <a:gridCol w="1764906"/>
                <a:gridCol w="1175657"/>
                <a:gridCol w="1175657"/>
                <a:gridCol w="1175657"/>
                <a:gridCol w="1175657"/>
                <a:gridCol w="1175657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H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/>
                        <a:t>ing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3" action="ppaction://hlinkfile"/>
                        </a:rPr>
                        <a:t>Children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4" action="ppaction://hlinkfile"/>
                        </a:rPr>
                        <a:t>Obedience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5" action="ppaction://hlinkfile"/>
                        </a:rPr>
                        <a:t>Achievement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6" action="ppaction://hlinkfile"/>
                        </a:rPr>
                        <a:t>Cakewalk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7" action="ppaction://hlinkfile"/>
                        </a:rPr>
                        <a:t>Habit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8" action="ppaction://hlinkfile"/>
                        </a:rPr>
                        <a:t>Change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9" action="ppaction://hlinkfile"/>
                        </a:rPr>
                        <a:t>Obituaries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10" action="ppaction://hlinkfile"/>
                        </a:rPr>
                        <a:t>Abstinence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11" action="ppaction://hlinkfile"/>
                        </a:rPr>
                        <a:t>Calamity </a:t>
                      </a:r>
                      <a:r>
                        <a:rPr lang="en-US" altLang="ko-KR" dirty="0" smtClean="0"/>
                        <a:t/>
                      </a:r>
                      <a:br>
                        <a:rPr lang="en-US" altLang="ko-KR" dirty="0" smtClean="0"/>
                      </a:b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12" action="ppaction://hlinkfile"/>
                        </a:rPr>
                        <a:t>Handshake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13" action="ppaction://hlinkfile"/>
                        </a:rPr>
                        <a:t>Character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14" action="ppaction://hlinkfile"/>
                        </a:rPr>
                        <a:t>Obscenity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15" action="ppaction://hlinkfile"/>
                        </a:rPr>
                        <a:t>Accidents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16" action="ppaction://hlinkfile"/>
                        </a:rPr>
                        <a:t>Camel </a:t>
                      </a:r>
                      <a:r>
                        <a:rPr lang="en-US" altLang="ko-KR" dirty="0" smtClean="0">
                          <a:hlinkClick r:id="rId17" action="ppaction://hlinkfile"/>
                        </a:rPr>
                        <a:t/>
                      </a:r>
                      <a:br>
                        <a:rPr lang="en-US" altLang="ko-KR" dirty="0" smtClean="0">
                          <a:hlinkClick r:id="rId17" action="ppaction://hlinkfile"/>
                        </a:rPr>
                      </a:b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18" action="ppaction://hlinkfile"/>
                        </a:rPr>
                        <a:t>Happiness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19" action="ppaction://hlinkfile"/>
                        </a:rPr>
                        <a:t>Circumstance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20" action="ppaction://hlinkfile"/>
                        </a:rPr>
                        <a:t>Obsession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21" action="ppaction://hlinkfile"/>
                        </a:rPr>
                        <a:t>Acquaintanceship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16" action="ppaction://hlinkfile"/>
                        </a:rPr>
                        <a:t>Camel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22" action="ppaction://hlinkfile"/>
                        </a:rPr>
                        <a:t>Hardship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23" action="ppaction://hlinkfile"/>
                        </a:rPr>
                        <a:t>Circumstantial evidence </a:t>
                      </a:r>
                      <a:r>
                        <a:rPr lang="en-US" altLang="ko-KR" dirty="0" smtClean="0"/>
                        <a:t/>
                      </a:r>
                      <a:br>
                        <a:rPr lang="en-US" altLang="ko-KR" dirty="0" smtClean="0"/>
                      </a:b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24" action="ppaction://hlinkfile"/>
                        </a:rPr>
                        <a:t>Opera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25" action="ppaction://hlinkfile"/>
                        </a:rPr>
                        <a:t>Action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26" action="ppaction://hlinkfile"/>
                        </a:rPr>
                        <a:t>Censorship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27" action="ppaction://hlinkfile"/>
                        </a:rPr>
                        <a:t>Headache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6</a:t>
            </a:r>
            <a:r>
              <a:rPr lang="ko-KR" altLang="en-US" dirty="0"/>
              <a:t>월  </a:t>
            </a:r>
            <a:r>
              <a:rPr lang="en-US" altLang="ko-KR" dirty="0" smtClean="0"/>
              <a:t>1</a:t>
            </a:r>
            <a:r>
              <a:rPr lang="ko-KR" altLang="en-US" dirty="0" smtClean="0"/>
              <a:t>주</a:t>
            </a:r>
            <a:endParaRPr lang="ko-KR" altLang="en-US" dirty="0"/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80900"/>
            <a:ext cx="8229600" cy="196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6</a:t>
            </a:r>
            <a:r>
              <a:rPr lang="ko-KR" altLang="en-US" dirty="0"/>
              <a:t>월  </a:t>
            </a:r>
            <a:r>
              <a:rPr lang="en-US" altLang="ko-KR" dirty="0" smtClean="0"/>
              <a:t>2</a:t>
            </a:r>
            <a:r>
              <a:rPr lang="ko-KR" altLang="en-US" dirty="0" smtClean="0"/>
              <a:t>주</a:t>
            </a:r>
            <a:endParaRPr lang="ko-KR" altLang="en-US" dirty="0"/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80900"/>
            <a:ext cx="8229600" cy="196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6</a:t>
            </a:r>
            <a:r>
              <a:rPr lang="ko-KR" altLang="en-US" dirty="0"/>
              <a:t>월  </a:t>
            </a:r>
            <a:r>
              <a:rPr lang="en-US" altLang="ko-KR" dirty="0" smtClean="0"/>
              <a:t>3</a:t>
            </a:r>
            <a:r>
              <a:rPr lang="ko-KR" altLang="en-US" dirty="0" smtClean="0"/>
              <a:t>주</a:t>
            </a:r>
            <a:endParaRPr lang="ko-KR" altLang="en-US" dirty="0"/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80900"/>
            <a:ext cx="8229600" cy="196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6</a:t>
            </a:r>
            <a:r>
              <a:rPr lang="ko-KR" altLang="en-US" dirty="0"/>
              <a:t>월  </a:t>
            </a:r>
            <a:r>
              <a:rPr lang="en-US" altLang="ko-KR" dirty="0" smtClean="0"/>
              <a:t>4</a:t>
            </a:r>
            <a:r>
              <a:rPr lang="ko-KR" altLang="en-US" dirty="0" smtClean="0"/>
              <a:t>주</a:t>
            </a:r>
            <a:endParaRPr lang="ko-KR" altLang="en-US" dirty="0"/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80900"/>
            <a:ext cx="8229600" cy="196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6</a:t>
            </a:r>
            <a:r>
              <a:rPr lang="ko-KR" altLang="en-US" dirty="0" smtClean="0"/>
              <a:t>월  </a:t>
            </a:r>
            <a:r>
              <a:rPr lang="en-US" altLang="ko-KR" dirty="0" smtClean="0"/>
              <a:t>5</a:t>
            </a:r>
            <a:r>
              <a:rPr lang="ko-KR" altLang="en-US" dirty="0" smtClean="0"/>
              <a:t>주</a:t>
            </a:r>
            <a:endParaRPr lang="ko-KR" altLang="en-US" dirty="0"/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80900"/>
            <a:ext cx="8229600" cy="196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 smtClean="0"/>
              <a:t>7</a:t>
            </a:r>
            <a:r>
              <a:rPr lang="ko-KR" altLang="en-US" dirty="0" smtClean="0"/>
              <a:t>월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마크 </a:t>
            </a:r>
            <a:r>
              <a:rPr lang="ko-KR" altLang="en-US" dirty="0" err="1" smtClean="0"/>
              <a:t>트웨인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/>
              <a:t>http://www.twainquotes.com</a:t>
            </a:r>
            <a:r>
              <a:rPr lang="en-US" altLang="ko-KR" dirty="0" smtClean="0"/>
              <a:t>/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599" cy="384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416"/>
                <a:gridCol w="1692898"/>
                <a:gridCol w="1175657"/>
                <a:gridCol w="1175657"/>
                <a:gridCol w="1175657"/>
                <a:gridCol w="1175657"/>
                <a:gridCol w="1175657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H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/>
                        <a:t>ing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2" action="ppaction://hlinkfile"/>
                        </a:rPr>
                        <a:t>Charity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3" action="ppaction://hlinkfile"/>
                        </a:rPr>
                        <a:t>Opinion</a:t>
                      </a:r>
                      <a:r>
                        <a:rPr lang="en-US" altLang="ko-KR" dirty="0" smtClean="0"/>
                        <a:t/>
                      </a:r>
                      <a:br>
                        <a:rPr lang="en-US" altLang="ko-KR" dirty="0" smtClean="0"/>
                      </a:b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4" action="ppaction://hlinkfile"/>
                        </a:rPr>
                        <a:t>Actors</a:t>
                      </a:r>
                      <a:r>
                        <a:rPr lang="en-US" altLang="ko-KR" dirty="0" smtClean="0"/>
                        <a:t> </a:t>
                      </a:r>
                      <a:br>
                        <a:rPr lang="en-US" altLang="ko-KR" dirty="0" smtClean="0"/>
                      </a:b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5" action="ppaction://hlinkfile"/>
                        </a:rPr>
                        <a:t>Clock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6" action="ppaction://hlinkfile"/>
                        </a:rPr>
                        <a:t>Heart</a:t>
                      </a:r>
                      <a:r>
                        <a:rPr lang="en-US" altLang="ko-KR" dirty="0" smtClean="0"/>
                        <a:t/>
                      </a:r>
                      <a:br>
                        <a:rPr lang="en-US" altLang="ko-KR" dirty="0" smtClean="0"/>
                      </a:b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7" action="ppaction://hlinkfile"/>
                        </a:rPr>
                        <a:t>Cheerfulness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8" action="ppaction://hlinkfile"/>
                        </a:rPr>
                        <a:t>Opportunity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9" action="ppaction://hlinkfile"/>
                        </a:rPr>
                        <a:t>Advertising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10" action="ppaction://hlinkfile"/>
                        </a:rPr>
                        <a:t>Clothes</a:t>
                      </a:r>
                      <a:r>
                        <a:rPr lang="en-US" altLang="ko-KR" dirty="0" smtClean="0"/>
                        <a:t> </a:t>
                      </a:r>
                      <a:br>
                        <a:rPr lang="en-US" altLang="ko-KR" dirty="0" smtClean="0"/>
                      </a:b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11" action="ppaction://hlinkfile"/>
                        </a:rPr>
                        <a:t>Hero worship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12" action="ppaction://hlinkfile"/>
                        </a:rPr>
                        <a:t>Citizenship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13" action="ppaction://hlinkfile"/>
                        </a:rPr>
                        <a:t>Optimist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14" action="ppaction://hlinkfile"/>
                        </a:rPr>
                        <a:t>Advice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15" action="ppaction://hlinkfile"/>
                        </a:rPr>
                        <a:t>Cock-fighting </a:t>
                      </a:r>
                      <a:r>
                        <a:rPr lang="en-US" altLang="ko-KR" dirty="0" smtClean="0"/>
                        <a:t/>
                      </a:r>
                      <a:br>
                        <a:rPr lang="en-US" altLang="ko-KR" dirty="0" smtClean="0"/>
                      </a:b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16" action="ppaction://hlinkfile"/>
                        </a:rPr>
                        <a:t>Heroes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17" action="ppaction://hlinkfile"/>
                        </a:rPr>
                        <a:t>Classic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18" action="ppaction://hlinkfile"/>
                        </a:rPr>
                        <a:t>Originality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19" action="ppaction://hlinkfile"/>
                        </a:rPr>
                        <a:t>Affection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20" action="ppaction://hlinkfile"/>
                        </a:rPr>
                        <a:t>Coffee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21" action="ppaction://hlinkfile"/>
                        </a:rPr>
                        <a:t>History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22" action="ppaction://hlinkfile"/>
                        </a:rPr>
                        <a:t>Climate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mtClean="0">
                          <a:hlinkClick r:id="rId23" action="ppaction://hlinkfile"/>
                        </a:rPr>
                        <a:t>Oxygen 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24" action="ppaction://hlinkfile"/>
                        </a:rPr>
                        <a:t>Ambition</a:t>
                      </a:r>
                      <a:r>
                        <a:rPr lang="en-US" altLang="ko-KR" dirty="0" smtClean="0"/>
                        <a:t> </a:t>
                      </a:r>
                      <a:r>
                        <a:rPr lang="en-US" altLang="ko-KR" dirty="0" smtClean="0">
                          <a:hlinkClick r:id="rId25" action="ppaction://hlinkfile"/>
                        </a:rPr>
                        <a:t/>
                      </a:r>
                      <a:br>
                        <a:rPr lang="en-US" altLang="ko-KR" dirty="0" smtClean="0">
                          <a:hlinkClick r:id="rId25" action="ppaction://hlinkfile"/>
                        </a:rPr>
                      </a:b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26" action="ppaction://hlinkfile"/>
                        </a:rPr>
                        <a:t>Collectors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27" action="ppaction://hlinkfile"/>
                        </a:rPr>
                        <a:t>Honesty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7</a:t>
            </a:r>
            <a:r>
              <a:rPr lang="ko-KR" altLang="en-US" dirty="0"/>
              <a:t>월  </a:t>
            </a:r>
            <a:r>
              <a:rPr lang="en-US" altLang="ko-KR" dirty="0" smtClean="0"/>
              <a:t>1</a:t>
            </a:r>
            <a:r>
              <a:rPr lang="ko-KR" altLang="en-US" dirty="0" smtClean="0"/>
              <a:t>주</a:t>
            </a:r>
            <a:endParaRPr lang="ko-KR" altLang="en-US" dirty="0"/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80900"/>
            <a:ext cx="8229600" cy="196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7</a:t>
            </a:r>
            <a:r>
              <a:rPr lang="ko-KR" altLang="en-US" dirty="0"/>
              <a:t>월  </a:t>
            </a:r>
            <a:r>
              <a:rPr lang="en-US" altLang="ko-KR" dirty="0" smtClean="0"/>
              <a:t>2</a:t>
            </a:r>
            <a:r>
              <a:rPr lang="ko-KR" altLang="en-US" dirty="0" smtClean="0"/>
              <a:t>주</a:t>
            </a:r>
            <a:endParaRPr lang="ko-KR" altLang="en-US" dirty="0"/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80900"/>
            <a:ext cx="8229600" cy="196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7</a:t>
            </a:r>
            <a:r>
              <a:rPr lang="ko-KR" altLang="en-US" dirty="0"/>
              <a:t>월  </a:t>
            </a:r>
            <a:r>
              <a:rPr lang="en-US" altLang="ko-KR" dirty="0" smtClean="0"/>
              <a:t>3</a:t>
            </a:r>
            <a:r>
              <a:rPr lang="ko-KR" altLang="en-US" dirty="0" smtClean="0"/>
              <a:t>주</a:t>
            </a:r>
            <a:endParaRPr lang="ko-KR" altLang="en-US" dirty="0"/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80900"/>
            <a:ext cx="8229600" cy="196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9</a:t>
            </a:r>
            <a:r>
              <a:rPr lang="ko-KR" altLang="en-US" dirty="0" smtClean="0"/>
              <a:t>월  </a:t>
            </a:r>
            <a:r>
              <a:rPr lang="en-US" altLang="ko-KR" dirty="0" smtClean="0"/>
              <a:t>1</a:t>
            </a:r>
            <a:r>
              <a:rPr lang="ko-KR" altLang="en-US" dirty="0" smtClean="0"/>
              <a:t>주</a:t>
            </a:r>
            <a:endParaRPr lang="ko-KR" alt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599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416"/>
                <a:gridCol w="1512168"/>
                <a:gridCol w="1224136"/>
                <a:gridCol w="1307908"/>
                <a:gridCol w="1500404"/>
                <a:gridCol w="1368152"/>
                <a:gridCol w="658415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관리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H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/>
                        <a:t>ing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용어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Concerning</a:t>
                      </a:r>
                      <a:endParaRPr lang="ko-KR" altLang="en-US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Oblivious</a:t>
                      </a:r>
                      <a:endParaRPr lang="ko-KR" altLang="en-US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Anticipate</a:t>
                      </a:r>
                      <a:endParaRPr lang="ko-KR" altLang="en-US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Character</a:t>
                      </a:r>
                      <a:endParaRPr lang="ko-KR" altLang="en-US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Hope</a:t>
                      </a:r>
                      <a:endParaRPr lang="ko-KR" altLang="en-US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천 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時間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지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空間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인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人間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7</a:t>
            </a:r>
            <a:r>
              <a:rPr lang="ko-KR" altLang="en-US" dirty="0"/>
              <a:t>월  </a:t>
            </a:r>
            <a:r>
              <a:rPr lang="en-US" altLang="ko-KR" dirty="0" smtClean="0"/>
              <a:t>4</a:t>
            </a:r>
            <a:r>
              <a:rPr lang="ko-KR" altLang="en-US" dirty="0" smtClean="0"/>
              <a:t>주</a:t>
            </a:r>
            <a:endParaRPr lang="ko-KR" altLang="en-US" dirty="0"/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80900"/>
            <a:ext cx="8229600" cy="196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7</a:t>
            </a:r>
            <a:r>
              <a:rPr lang="ko-KR" altLang="en-US" dirty="0" smtClean="0"/>
              <a:t>월  </a:t>
            </a:r>
            <a:r>
              <a:rPr lang="en-US" altLang="ko-KR" dirty="0"/>
              <a:t>5</a:t>
            </a:r>
            <a:r>
              <a:rPr lang="ko-KR" altLang="en-US" dirty="0"/>
              <a:t>주</a:t>
            </a:r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80900"/>
            <a:ext cx="8229600" cy="196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8</a:t>
            </a:r>
            <a:r>
              <a:rPr lang="ko-KR" altLang="en-US" dirty="0" smtClean="0"/>
              <a:t>월</a:t>
            </a:r>
            <a:r>
              <a:rPr lang="en-US" altLang="ko-KR" dirty="0" smtClean="0"/>
              <a:t>&lt;</a:t>
            </a:r>
            <a:r>
              <a:rPr lang="ko-KR" altLang="en-US" dirty="0" err="1" smtClean="0"/>
              <a:t>로울</a:t>
            </a:r>
            <a:r>
              <a:rPr lang="ko-KR" altLang="en-US" dirty="0" smtClean="0"/>
              <a:t>  모델</a:t>
            </a:r>
            <a:endParaRPr lang="ko-KR" alt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599" cy="384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408"/>
                <a:gridCol w="1764906"/>
                <a:gridCol w="1175657"/>
                <a:gridCol w="1175657"/>
                <a:gridCol w="1175657"/>
                <a:gridCol w="1175657"/>
                <a:gridCol w="1175657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H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/>
                        <a:t>ing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2" action="ppaction://hlinkfile"/>
                        </a:rPr>
                        <a:t>James </a:t>
                      </a:r>
                      <a:r>
                        <a:rPr lang="en-US" altLang="ko-KR" dirty="0" err="1" smtClean="0">
                          <a:hlinkClick r:id="rId2" action="ppaction://hlinkfile"/>
                        </a:rPr>
                        <a:t>Caan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3" action="ppaction://hlinkfile"/>
                        </a:rPr>
                        <a:t>Conan O'Brien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>
                          <a:hlinkClick r:id="rId4" action="ppaction://hlinkfile"/>
                        </a:rPr>
                        <a:t>Alvar</a:t>
                      </a:r>
                      <a:r>
                        <a:rPr lang="en-US" altLang="ko-KR" dirty="0" smtClean="0">
                          <a:hlinkClick r:id="rId4" action="ppaction://hlinkfile"/>
                        </a:rPr>
                        <a:t> Aalto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5" action="ppaction://hlinkfile"/>
                        </a:rPr>
                        <a:t>Herb Caen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6" action="ppaction://hlinkfile"/>
                        </a:rPr>
                        <a:t>John Hay </a:t>
                      </a:r>
                      <a:r>
                        <a:rPr lang="en-US" altLang="ko-KR" dirty="0" err="1" smtClean="0">
                          <a:hlinkClick r:id="rId6" action="ppaction://hlinkfile"/>
                        </a:rPr>
                        <a:t>Beith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7" action="ppaction://hlinkfile"/>
                        </a:rPr>
                        <a:t>Montserrat </a:t>
                      </a:r>
                      <a:r>
                        <a:rPr lang="en-US" altLang="ko-KR" dirty="0" err="1" smtClean="0">
                          <a:hlinkClick r:id="rId7" action="ppaction://hlinkfile"/>
                        </a:rPr>
                        <a:t>Caballe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>
                          <a:hlinkClick r:id="rId8" action="ppaction://hlinkfile"/>
                        </a:rPr>
                        <a:t>Flann</a:t>
                      </a:r>
                      <a:r>
                        <a:rPr lang="en-US" altLang="ko-KR" dirty="0" smtClean="0">
                          <a:hlinkClick r:id="rId8" action="ppaction://hlinkfile"/>
                        </a:rPr>
                        <a:t> O'Brien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9" action="ppaction://hlinkfile"/>
                        </a:rPr>
                        <a:t>Hank Aaron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10" action="ppaction://hlinkfile"/>
                        </a:rPr>
                        <a:t>Irving Caesar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11" action="ppaction://hlinkfile"/>
                        </a:rPr>
                        <a:t>Ernst Haas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12" action="ppaction://hlinkfile"/>
                        </a:rPr>
                        <a:t>Vince Cable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13" action="ppaction://hlinkfile"/>
                        </a:rPr>
                        <a:t>William H. O'Connell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14" action="ppaction://hlinkfile"/>
                        </a:rPr>
                        <a:t>Diane Abbott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15" action="ppaction://hlinkfile"/>
                        </a:rPr>
                        <a:t>Julius Caesar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>
                          <a:hlinkClick r:id="rId16" action="ppaction://hlinkfile"/>
                        </a:rPr>
                        <a:t>Jurgen</a:t>
                      </a:r>
                      <a:r>
                        <a:rPr lang="en-US" altLang="ko-KR" dirty="0" smtClean="0">
                          <a:hlinkClick r:id="rId16" action="ppaction://hlinkfile"/>
                        </a:rPr>
                        <a:t> </a:t>
                      </a:r>
                      <a:r>
                        <a:rPr lang="en-US" altLang="ko-KR" dirty="0" err="1" smtClean="0">
                          <a:hlinkClick r:id="rId16" action="ppaction://hlinkfile"/>
                        </a:rPr>
                        <a:t>Habermas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17" action="ppaction://hlinkfile"/>
                        </a:rPr>
                        <a:t>Miguel Cabrera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18" action="ppaction://hlinkfile"/>
                        </a:rPr>
                        <a:t>Nancy O'Dell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>
                          <a:hlinkClick r:id="rId19" action="ppaction://hlinkfile"/>
                        </a:rPr>
                        <a:t>eveland</a:t>
                      </a:r>
                      <a:r>
                        <a:rPr lang="en-US" altLang="ko-KR" dirty="0" smtClean="0">
                          <a:hlinkClick r:id="rId19" action="ppaction://hlinkfile"/>
                        </a:rPr>
                        <a:t> </a:t>
                      </a:r>
                      <a:r>
                        <a:rPr lang="en-US" altLang="ko-KR" dirty="0" err="1" smtClean="0">
                          <a:hlinkClick r:id="rId19" action="ppaction://hlinkfile"/>
                        </a:rPr>
                        <a:t>Abbe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20" action="ppaction://hlinkfile"/>
                        </a:rPr>
                        <a:t>Nicolas Cage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21" action="ppaction://hlinkfile"/>
                        </a:rPr>
                        <a:t>Marilyn Hacker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22" action="ppaction://hlinkfile"/>
                        </a:rPr>
                        <a:t>George Cadbury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23" action="ppaction://hlinkfile"/>
                        </a:rPr>
                        <a:t>Catherine O'Hara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24" action="ppaction://hlinkfile"/>
                        </a:rPr>
                        <a:t>Paula Abdul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25" action="ppaction://hlinkfile"/>
                        </a:rPr>
                        <a:t>Alexander Calder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26" action="ppaction://hlinkfile"/>
                        </a:rPr>
                        <a:t>Jane Haddam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8</a:t>
            </a:r>
            <a:r>
              <a:rPr lang="ko-KR" altLang="en-US" dirty="0"/>
              <a:t>월  </a:t>
            </a:r>
            <a:r>
              <a:rPr lang="en-US" altLang="ko-KR" dirty="0" smtClean="0"/>
              <a:t>1</a:t>
            </a:r>
            <a:r>
              <a:rPr lang="ko-KR" altLang="en-US" dirty="0" smtClean="0"/>
              <a:t>주</a:t>
            </a:r>
            <a:endParaRPr lang="ko-KR" altLang="en-US" dirty="0"/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80900"/>
            <a:ext cx="8229600" cy="196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8</a:t>
            </a:r>
            <a:r>
              <a:rPr lang="ko-KR" altLang="en-US" dirty="0"/>
              <a:t>월  </a:t>
            </a:r>
            <a:r>
              <a:rPr lang="en-US" altLang="ko-KR" dirty="0" smtClean="0"/>
              <a:t>2</a:t>
            </a:r>
            <a:r>
              <a:rPr lang="ko-KR" altLang="en-US" dirty="0" smtClean="0"/>
              <a:t>주</a:t>
            </a:r>
            <a:endParaRPr lang="ko-KR" altLang="en-US" dirty="0"/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80900"/>
            <a:ext cx="8229600" cy="196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8</a:t>
            </a:r>
            <a:r>
              <a:rPr lang="ko-KR" altLang="en-US" dirty="0"/>
              <a:t>월  </a:t>
            </a:r>
            <a:r>
              <a:rPr lang="en-US" altLang="ko-KR" dirty="0" smtClean="0"/>
              <a:t>3</a:t>
            </a:r>
            <a:r>
              <a:rPr lang="ko-KR" altLang="en-US" dirty="0" smtClean="0"/>
              <a:t>주</a:t>
            </a:r>
            <a:endParaRPr lang="ko-KR" altLang="en-US" dirty="0"/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80900"/>
            <a:ext cx="8229600" cy="196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8</a:t>
            </a:r>
            <a:r>
              <a:rPr lang="ko-KR" altLang="en-US" dirty="0"/>
              <a:t>월  </a:t>
            </a:r>
            <a:r>
              <a:rPr lang="en-US" altLang="ko-KR" dirty="0" smtClean="0"/>
              <a:t>4</a:t>
            </a:r>
            <a:r>
              <a:rPr lang="ko-KR" altLang="en-US" dirty="0" smtClean="0"/>
              <a:t>주</a:t>
            </a:r>
            <a:endParaRPr lang="ko-KR" altLang="en-US" dirty="0"/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80900"/>
            <a:ext cx="8229600" cy="196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8</a:t>
            </a:r>
            <a:r>
              <a:rPr lang="ko-KR" altLang="en-US" dirty="0" smtClean="0"/>
              <a:t>월  </a:t>
            </a:r>
            <a:r>
              <a:rPr lang="en-US" altLang="ko-KR" dirty="0"/>
              <a:t>5</a:t>
            </a:r>
            <a:r>
              <a:rPr lang="ko-KR" altLang="en-US" dirty="0"/>
              <a:t>주</a:t>
            </a:r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80900"/>
            <a:ext cx="8229600" cy="196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9</a:t>
            </a:r>
            <a:r>
              <a:rPr lang="ko-KR" altLang="en-US" dirty="0"/>
              <a:t>월  </a:t>
            </a:r>
            <a:r>
              <a:rPr lang="en-US" altLang="ko-KR" dirty="0" smtClean="0"/>
              <a:t>2</a:t>
            </a:r>
            <a:r>
              <a:rPr lang="ko-KR" altLang="en-US" dirty="0" smtClean="0"/>
              <a:t>주</a:t>
            </a:r>
            <a:endParaRPr lang="ko-KR" altLang="en-US" dirty="0"/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80900"/>
            <a:ext cx="8229600" cy="196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9</a:t>
            </a:r>
            <a:r>
              <a:rPr lang="ko-KR" altLang="en-US" dirty="0" smtClean="0"/>
              <a:t>월 </a:t>
            </a:r>
            <a:r>
              <a:rPr lang="en-US" altLang="ko-KR" dirty="0" smtClean="0"/>
              <a:t>3</a:t>
            </a:r>
            <a:r>
              <a:rPr lang="ko-KR" altLang="en-US" dirty="0" smtClean="0"/>
              <a:t>주</a:t>
            </a:r>
            <a:endParaRPr lang="ko-KR" altLang="en-US" dirty="0"/>
          </a:p>
        </p:txBody>
      </p:sp>
      <p:pic>
        <p:nvPicPr>
          <p:cNvPr id="4" name="내용 개체 틀 3" descr="그림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80900"/>
            <a:ext cx="8229600" cy="196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연꽃 당초 무늬">
  <a:themeElements>
    <a:clrScheme name="태양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 클래식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광선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8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75000"/>
                <a:hueMod val="100000"/>
                <a:satMod val="100000"/>
              </a:schemeClr>
            </a:gs>
          </a:gsLst>
          <a:path path="circle">
            <a:fillToRect t="45000" r="100000" b="45000"/>
          </a:path>
        </a:gradFill>
        <a:blipFill>
          <a:blip xmlns:r="http://schemas.openxmlformats.org/officeDocument/2006/relationships" r:embed="rId1">
            <a:duotone>
              <a:srgbClr val="000000">
                <a:alpha val="27450"/>
              </a:srgbClr>
              <a:schemeClr val="phClr">
                <a:tint val="75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Scrollwork</Template>
  <TotalTime>255</TotalTime>
  <Words>1480</Words>
  <Application>Microsoft Office PowerPoint</Application>
  <PresentationFormat>화면 슬라이드 쇼(4:3)</PresentationFormat>
  <Paragraphs>557</Paragraphs>
  <Slides>77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77</vt:i4>
      </vt:variant>
    </vt:vector>
  </HeadingPairs>
  <TitlesOfParts>
    <vt:vector size="78" baseType="lpstr">
      <vt:lpstr>연꽃 당초 무늬</vt:lpstr>
      <vt:lpstr>   대박!!!박장대소!!!  독서 동서양 고전 로울모델 속담 인용구 논술 배경지식  하이퍼링크 1년 365일 학습COACHing 천지인 용어 예시</vt:lpstr>
      <vt:lpstr>키워드 하이퍼링크 나열법</vt:lpstr>
      <vt:lpstr>주별 캐치프레이즈</vt:lpstr>
      <vt:lpstr>~월</vt:lpstr>
      <vt:lpstr>~월  ~주</vt:lpstr>
      <vt:lpstr>9월&lt;영어관용구 사전 이용</vt:lpstr>
      <vt:lpstr>9월  1주</vt:lpstr>
      <vt:lpstr>9월  2주</vt:lpstr>
      <vt:lpstr>9월 3주</vt:lpstr>
      <vt:lpstr>9월  4주</vt:lpstr>
      <vt:lpstr>9월  5주</vt:lpstr>
      <vt:lpstr> 10월&lt;로울 모델 http://www.brainyquote.com/ </vt:lpstr>
      <vt:lpstr>10월 1주</vt:lpstr>
      <vt:lpstr>10월 2주</vt:lpstr>
      <vt:lpstr>10월 3주</vt:lpstr>
      <vt:lpstr>10월 4주</vt:lpstr>
      <vt:lpstr>10월  5주</vt:lpstr>
      <vt:lpstr> 11월&lt;로울 모델 http://www.brainyquote.com/ </vt:lpstr>
      <vt:lpstr>11월  1주</vt:lpstr>
      <vt:lpstr>11월  2주</vt:lpstr>
      <vt:lpstr>11월  3주</vt:lpstr>
      <vt:lpstr>11월  4주</vt:lpstr>
      <vt:lpstr>11월  5주</vt:lpstr>
      <vt:lpstr> 12월&lt;로울  모델 http://www.brainyquote.com/ </vt:lpstr>
      <vt:lpstr>12월  1주</vt:lpstr>
      <vt:lpstr>12월  2주</vt:lpstr>
      <vt:lpstr>12월  3주</vt:lpstr>
      <vt:lpstr>12월  4주</vt:lpstr>
      <vt:lpstr>12월  5주</vt:lpstr>
      <vt:lpstr>  1월&lt;비판적사고 스찾  </vt:lpstr>
      <vt:lpstr>1월  1주</vt:lpstr>
      <vt:lpstr>1월  2주</vt:lpstr>
      <vt:lpstr>1월  3주</vt:lpstr>
      <vt:lpstr>1월  4주</vt:lpstr>
      <vt:lpstr>1월  5주</vt:lpstr>
      <vt:lpstr>2월&lt;창의적 문제해결 스찾</vt:lpstr>
      <vt:lpstr>2월  1주</vt:lpstr>
      <vt:lpstr>2월  2주</vt:lpstr>
      <vt:lpstr>2월  3주</vt:lpstr>
      <vt:lpstr>2월  4주</vt:lpstr>
      <vt:lpstr>2월  5주</vt:lpstr>
      <vt:lpstr>3월&lt;관용 표현  발표 스찾</vt:lpstr>
      <vt:lpstr>3월  1주</vt:lpstr>
      <vt:lpstr>3월  2주</vt:lpstr>
      <vt:lpstr>3월  3주</vt:lpstr>
      <vt:lpstr>3월  4주</vt:lpstr>
      <vt:lpstr>3월  5주</vt:lpstr>
      <vt:lpstr>4월&lt; 사자성어 스찾</vt:lpstr>
      <vt:lpstr>4월  1주</vt:lpstr>
      <vt:lpstr>4월  2주</vt:lpstr>
      <vt:lpstr>4월  3주</vt:lpstr>
      <vt:lpstr>4월  4주</vt:lpstr>
      <vt:lpstr>4월  5주</vt:lpstr>
      <vt:lpstr>5월&lt;독서 논술 배경지식</vt:lpstr>
      <vt:lpstr>5월  1주</vt:lpstr>
      <vt:lpstr>5월  2주</vt:lpstr>
      <vt:lpstr>5월  3주</vt:lpstr>
      <vt:lpstr>5월  4주</vt:lpstr>
      <vt:lpstr>5월  5주</vt:lpstr>
      <vt:lpstr> 6월&lt;마크 트웨인 http://www.twainquotes.com/ </vt:lpstr>
      <vt:lpstr>6월  1주</vt:lpstr>
      <vt:lpstr>6월  2주</vt:lpstr>
      <vt:lpstr>6월  3주</vt:lpstr>
      <vt:lpstr>6월  4주</vt:lpstr>
      <vt:lpstr>6월  5주</vt:lpstr>
      <vt:lpstr>  7월&lt;마크 트웨인 http://www.twainquotes.com/  </vt:lpstr>
      <vt:lpstr>7월  1주</vt:lpstr>
      <vt:lpstr>7월  2주</vt:lpstr>
      <vt:lpstr>7월  3주</vt:lpstr>
      <vt:lpstr>7월  4주</vt:lpstr>
      <vt:lpstr>7월  5주</vt:lpstr>
      <vt:lpstr>8월&lt;로울  모델</vt:lpstr>
      <vt:lpstr>8월  1주</vt:lpstr>
      <vt:lpstr>8월  2주</vt:lpstr>
      <vt:lpstr>8월  3주</vt:lpstr>
      <vt:lpstr>8월  4주</vt:lpstr>
      <vt:lpstr>8월  5주</vt:lpstr>
    </vt:vector>
  </TitlesOfParts>
  <Company>Samsung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영어관용법사전에서 발췌한 1년 365일 학습COACHing 용어</dc:title>
  <dc:creator>SEC</dc:creator>
  <cp:lastModifiedBy>SEC</cp:lastModifiedBy>
  <cp:revision>79</cp:revision>
  <dcterms:created xsi:type="dcterms:W3CDTF">2011-09-28T14:55:30Z</dcterms:created>
  <dcterms:modified xsi:type="dcterms:W3CDTF">2011-09-28T23:44:52Z</dcterms:modified>
</cp:coreProperties>
</file>