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5" r:id="rId4"/>
    <p:sldId id="296" r:id="rId5"/>
    <p:sldId id="297" r:id="rId6"/>
    <p:sldId id="298" r:id="rId7"/>
    <p:sldId id="258" r:id="rId8"/>
    <p:sldId id="259" r:id="rId9"/>
    <p:sldId id="260" r:id="rId10"/>
    <p:sldId id="261" r:id="rId11"/>
    <p:sldId id="262" r:id="rId12"/>
    <p:sldId id="299" r:id="rId13"/>
    <p:sldId id="263" r:id="rId14"/>
    <p:sldId id="264" r:id="rId15"/>
    <p:sldId id="265" r:id="rId16"/>
    <p:sldId id="292" r:id="rId17"/>
    <p:sldId id="293" r:id="rId18"/>
    <p:sldId id="294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BFC01E-8F2B-450B-9B1A-7E4901C2FCE2}" type="datetimeFigureOut">
              <a:rPr lang="ko-KR" altLang="en-US" smtClean="0"/>
              <a:pPr/>
              <a:t>2012-10-05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9947B7-27A5-4EE7-9C23-2615062F1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aids.hallym.ac.kr/d/lifeinfo/ingansai/169.html" TargetMode="External"/><Relationship Id="rId3" Type="http://schemas.openxmlformats.org/officeDocument/2006/relationships/hyperlink" Target="http://blog.daum.net/_blog/BlogTypeView.do?blogid=0KME2&amp;articleno=5475694" TargetMode="External"/><Relationship Id="rId7" Type="http://schemas.openxmlformats.org/officeDocument/2006/relationships/hyperlink" Target="http://www.libro.co.kr/joins.aspx?id=daumshop&amp;pagename=/books/book_detail.asp?goods_id=0100001952671" TargetMode="External"/><Relationship Id="rId2" Type="http://schemas.openxmlformats.org/officeDocument/2006/relationships/hyperlink" Target="http://www.cycletoday.co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ws.khan.co.kr/kh_news/khan_art_view.html?artid=201102282144315&amp;code=970209" TargetMode="External"/><Relationship Id="rId11" Type="http://schemas.openxmlformats.org/officeDocument/2006/relationships/hyperlink" Target="https://www.stephencovey.com/7habits/7habits-habit1.php" TargetMode="External"/><Relationship Id="rId5" Type="http://schemas.openxmlformats.org/officeDocument/2006/relationships/hyperlink" Target="http://www.yakup.com/opinion/index.html?mode=view&amp;cat=18&amp;nid=2000130926" TargetMode="External"/><Relationship Id="rId10" Type="http://schemas.openxmlformats.org/officeDocument/2006/relationships/hyperlink" Target="http://www.uthscsa.edu/gme/documents/Circles.pdf" TargetMode="External"/><Relationship Id="rId4" Type="http://schemas.openxmlformats.org/officeDocument/2006/relationships/hyperlink" Target="http://www.youtube.com/watch?v=6uZgsWHWaOU" TargetMode="External"/><Relationship Id="rId9" Type="http://schemas.openxmlformats.org/officeDocument/2006/relationships/hyperlink" Target="http://www.choosingchange.org.uk/pdfs/circle_of_influence.pd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news.khan.co.kr/kh_news/khan_art_view.html?artid=201101060316365&amp;code=940401" TargetMode="External"/><Relationship Id="rId13" Type="http://schemas.openxmlformats.org/officeDocument/2006/relationships/hyperlink" Target="http://yuksa.new21.org/add/h1sim442.htm" TargetMode="External"/><Relationship Id="rId18" Type="http://schemas.openxmlformats.org/officeDocument/2006/relationships/hyperlink" Target="http://www.baeoom.com/" TargetMode="External"/><Relationship Id="rId3" Type="http://schemas.openxmlformats.org/officeDocument/2006/relationships/hyperlink" Target="http://sokdok.com/" TargetMode="External"/><Relationship Id="rId7" Type="http://schemas.openxmlformats.org/officeDocument/2006/relationships/hyperlink" Target="http://news.hankooki.com/lpage/society/201003/h2010030214320422020.htm" TargetMode="External"/><Relationship Id="rId12" Type="http://schemas.openxmlformats.org/officeDocument/2006/relationships/hyperlink" Target="http://www.scienceq.net/~AsaProgram/AsaBoard/download.php?bn=sq_c_1&amp;f_name=tot_1.hwp" TargetMode="External"/><Relationship Id="rId17" Type="http://schemas.openxmlformats.org/officeDocument/2006/relationships/hyperlink" Target="http://dic.paran.com/dic_eng_view.php?kid=340250&amp;q=%B9%E8%BF%F2%B9%E8%BF%F2&amp;l=ke" TargetMode="External"/><Relationship Id="rId2" Type="http://schemas.openxmlformats.org/officeDocument/2006/relationships/hyperlink" Target="http://www.hani.co.kr/arti/society/schooling/408527.html" TargetMode="External"/><Relationship Id="rId16" Type="http://schemas.openxmlformats.org/officeDocument/2006/relationships/hyperlink" Target="http://ko.wikipedia.org/wiki/%EC%9D%98%EC%82%AC%EC%86%8C%ED%86%B5_%EB%8A%A5%EB%A0%A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note.com/105809" TargetMode="External"/><Relationship Id="rId11" Type="http://schemas.openxmlformats.org/officeDocument/2006/relationships/hyperlink" Target="http://www.ymca.pe.kr/707" TargetMode="External"/><Relationship Id="rId5" Type="http://schemas.openxmlformats.org/officeDocument/2006/relationships/hyperlink" Target="http://www.mest.go.kr/jungchaek/download.do?ucd=E01&amp;brdno=23&amp;fno=4&amp;fnm=4.pdf" TargetMode="External"/><Relationship Id="rId15" Type="http://schemas.openxmlformats.org/officeDocument/2006/relationships/hyperlink" Target="http://qtv.freechal.com/movie/QTVMovieView.asp?docid=2870949" TargetMode="External"/><Relationship Id="rId10" Type="http://schemas.openxmlformats.org/officeDocument/2006/relationships/hyperlink" Target="http://news.chosun.com/site/data/html_dir/2011/08/21/2011082100367.html" TargetMode="External"/><Relationship Id="rId4" Type="http://schemas.openxmlformats.org/officeDocument/2006/relationships/hyperlink" Target="http://htl.kr/" TargetMode="External"/><Relationship Id="rId9" Type="http://schemas.openxmlformats.org/officeDocument/2006/relationships/hyperlink" Target="http://www.hani.co.kr/section-005006003/2005/02/005006003200502201824199.html" TargetMode="External"/><Relationship Id="rId14" Type="http://schemas.openxmlformats.org/officeDocument/2006/relationships/hyperlink" Target="http://if-blog.tistory.com/148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world.or.kr/study/study_01.asp?area=A" TargetMode="External"/><Relationship Id="rId2" Type="http://schemas.openxmlformats.org/officeDocument/2006/relationships/hyperlink" Target="http://classroom.kice.re.kr/uploadfile/content/content02/second07/data01/sub07/04/(%EB%8F%85%EC%84%9C%EC%A7%80%EB%8F%84-%20%EC%B0%BD%EC%9D%98%EC%A0%81%20%EB%8F%85%EC%84%9C%20%ED%99%9C%EB%8F%99)%EC%82%AC%EC%9D%B4%EB%B2%84%20%EB%8F%85%EC%84%9C%20%EC%B2%B4%ED%97%98%20%ED%95%99%EC%8A%B5.hw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4kid.net/" TargetMode="External"/><Relationship Id="rId5" Type="http://schemas.openxmlformats.org/officeDocument/2006/relationships/hyperlink" Target="http://www.readingcare.co.kr/kyoboci/front/coach/bookcafe/OurHome.jsp" TargetMode="External"/><Relationship Id="rId4" Type="http://schemas.openxmlformats.org/officeDocument/2006/relationships/hyperlink" Target="http://classroom.re.kr/2011/view.jsp?mcode=111610&amp;cate_code=&amp;sec_code=&amp;content_code=CNT20070612135346313&amp;keyField=&amp;keyWord=&amp;pg=&amp;mode=vi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blog.daum.net/conceptor/8379153" TargetMode="External"/><Relationship Id="rId13" Type="http://schemas.openxmlformats.org/officeDocument/2006/relationships/hyperlink" Target="http://health.chosun.com/site/data/html_dir/2011/05/06/2011050601037.html" TargetMode="External"/><Relationship Id="rId3" Type="http://schemas.openxmlformats.org/officeDocument/2006/relationships/hyperlink" Target="http://www.mmilani.com/commentary-200704.html" TargetMode="External"/><Relationship Id="rId7" Type="http://schemas.openxmlformats.org/officeDocument/2006/relationships/hyperlink" Target="http://user.chol.com/~nlmok/xe/2093" TargetMode="External"/><Relationship Id="rId12" Type="http://schemas.openxmlformats.org/officeDocument/2006/relationships/hyperlink" Target="http://www.princetonreview.com/majors.aspx?mid=467" TargetMode="External"/><Relationship Id="rId2" Type="http://schemas.openxmlformats.org/officeDocument/2006/relationships/hyperlink" Target="http://ko.wikipedia.org/wiki/%EC%9E%90%EC%9C%A8%ED%95%99%EC%8A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u.chosun.com/site/data/html_dir/2010/04/08/2010040800226.html" TargetMode="External"/><Relationship Id="rId11" Type="http://schemas.openxmlformats.org/officeDocument/2006/relationships/hyperlink" Target="http://www.grossmont.edu/counseling/college_success/studybehaviors.htm" TargetMode="External"/><Relationship Id="rId5" Type="http://schemas.openxmlformats.org/officeDocument/2006/relationships/hyperlink" Target="http://www.sciencedaily.com/releases/2009/10/091025091148.htm" TargetMode="External"/><Relationship Id="rId10" Type="http://schemas.openxmlformats.org/officeDocument/2006/relationships/hyperlink" Target="http://www.kids4research.org/kids/Behavior_Studies.asp" TargetMode="External"/><Relationship Id="rId4" Type="http://schemas.openxmlformats.org/officeDocument/2006/relationships/hyperlink" Target="http://ahaeconomy.com/index.html?page=news/flypage&amp;nid=4044&amp;cid=" TargetMode="External"/><Relationship Id="rId9" Type="http://schemas.openxmlformats.org/officeDocument/2006/relationships/hyperlink" Target="http://en.wikipedia.org/wiki/Ethology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qtv.freechal.com/movie/QTVMovieView.asp?docid=317241" TargetMode="External"/><Relationship Id="rId3" Type="http://schemas.openxmlformats.org/officeDocument/2006/relationships/hyperlink" Target="http://www.youtube.com/watch?v=T7Ezm6JMth4" TargetMode="External"/><Relationship Id="rId7" Type="http://schemas.openxmlformats.org/officeDocument/2006/relationships/hyperlink" Target="http://www.youtube.com/watch?v=7VwjFNSkFmc" TargetMode="External"/><Relationship Id="rId2" Type="http://schemas.openxmlformats.org/officeDocument/2006/relationships/hyperlink" Target="http://www.aistudy.com/psychology/memory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2_mHjUD3NYg" TargetMode="External"/><Relationship Id="rId5" Type="http://schemas.openxmlformats.org/officeDocument/2006/relationships/hyperlink" Target="http://cogpsy.skku.ac.kr/newdata/(%EC%97%B0%EA%B5%AC%EB%85%BC%EB%AC%B8)/(%EC%9B%B9%EB%AC%B8%EC%84%9C)/A.pdf" TargetMode="External"/><Relationship Id="rId4" Type="http://schemas.openxmlformats.org/officeDocument/2006/relationships/hyperlink" Target="http://211.174.114.20/?no=11059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wimun.com/257" TargetMode="External"/><Relationship Id="rId3" Type="http://schemas.openxmlformats.org/officeDocument/2006/relationships/hyperlink" Target="http://www.youtube.com/watch?v=iPfvM3oY5p0" TargetMode="External"/><Relationship Id="rId7" Type="http://schemas.openxmlformats.org/officeDocument/2006/relationships/hyperlink" Target="http://lsk.pe.kr/entry/%EB%A7%88%EC%9D%8C%EA%B0%80%EC%A7%90%EC%9D%B4-%EB%8B%AC%EB%9D%BC%EC%A7%80%EB%A9%B4-%EA%B2%B0%EA%B3%BC%EA%B0%80-%EB%8B%AC%EB%9D%BC%EC%A7%80%EB%8D%94%EB%9D%BC" TargetMode="External"/><Relationship Id="rId2" Type="http://schemas.openxmlformats.org/officeDocument/2006/relationships/hyperlink" Target="http://nomadcouple.tistor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joinsmsn.com/media/index.asp?uid=dieoxen007&amp;folder=1" TargetMode="External"/><Relationship Id="rId5" Type="http://schemas.openxmlformats.org/officeDocument/2006/relationships/hyperlink" Target="http://innolab.tistory.com/1173513624" TargetMode="External"/><Relationship Id="rId4" Type="http://schemas.openxmlformats.org/officeDocument/2006/relationships/hyperlink" Target="http://blog.daum.net/_blog/BlogTypeView.do?blogid=0ClE8&amp;articleno=16886673&amp;categoryId=0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WzKPbwYs0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isiklog.com/qa/14900696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cts.ac.kr/pctl/tkboard_view_cnt.asp?bd_name=bdEns04&amp;seq=39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libdb.newpaltz.edu/infotree/infotree/resourcesbysubject.asp?subject=Education" TargetMode="External"/><Relationship Id="rId2" Type="http://schemas.openxmlformats.org/officeDocument/2006/relationships/hyperlink" Target="http://www.liberty.edu/index.cfm?pid=2048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otconsulting.co.kr/Mboard/filedown.asp?down_num=6&amp;board_id=hrdpds&amp;group_name=guest&amp;file=1" TargetMode="External"/><Relationship Id="rId5" Type="http://schemas.openxmlformats.org/officeDocument/2006/relationships/hyperlink" Target="http://blog.chosun.com/blog.log.view.screen?blogId=76152&amp;logId=3832258" TargetMode="External"/><Relationship Id="rId4" Type="http://schemas.openxmlformats.org/officeDocument/2006/relationships/hyperlink" Target="http://zapcucu.tistory.com/36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f-blog.tistory.com/870" TargetMode="External"/><Relationship Id="rId13" Type="http://schemas.openxmlformats.org/officeDocument/2006/relationships/hyperlink" Target="http://www.psychopia.com/data/s-st01.ppt" TargetMode="External"/><Relationship Id="rId3" Type="http://schemas.openxmlformats.org/officeDocument/2006/relationships/hyperlink" Target="http://economyplus.chosun.com/special/special_view_past.php?boardName=%C4%C1%BC%B3%C6%C3&amp;t_num=1820&amp;img_ho=24" TargetMode="External"/><Relationship Id="rId7" Type="http://schemas.openxmlformats.org/officeDocument/2006/relationships/hyperlink" Target="http://www.youtube.com/watch?v=Yf4vSEHCBuE" TargetMode="External"/><Relationship Id="rId12" Type="http://schemas.openxmlformats.org/officeDocument/2006/relationships/hyperlink" Target="http://www.studygs.net/korean/" TargetMode="External"/><Relationship Id="rId2" Type="http://schemas.openxmlformats.org/officeDocument/2006/relationships/hyperlink" Target="http://noworry.or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12345a.com/" TargetMode="External"/><Relationship Id="rId11" Type="http://schemas.openxmlformats.org/officeDocument/2006/relationships/hyperlink" Target="http://noworry.springnote.com/pages/4240987" TargetMode="External"/><Relationship Id="rId5" Type="http://schemas.openxmlformats.org/officeDocument/2006/relationships/hyperlink" Target="http://user.chollian.net/~labbi/hak/zulak.htm" TargetMode="External"/><Relationship Id="rId10" Type="http://schemas.openxmlformats.org/officeDocument/2006/relationships/hyperlink" Target="http://www.youtube.com/watch?v=Zyd9r9AbZa8" TargetMode="External"/><Relationship Id="rId4" Type="http://schemas.openxmlformats.org/officeDocument/2006/relationships/hyperlink" Target="http://iyfstudent.com/contents/magazine/9th-07winter/9_12study.pdf" TargetMode="External"/><Relationship Id="rId9" Type="http://schemas.openxmlformats.org/officeDocument/2006/relationships/hyperlink" Target="http://site.inha.ac.kr/xelpa/users/ctlt/14_11.jsp" TargetMode="External"/><Relationship Id="rId14" Type="http://schemas.openxmlformats.org/officeDocument/2006/relationships/hyperlink" Target="http://www.studygs.net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ic.impact.pe.kr/ecmaster-cgi/search.cgi?kwd=matri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bkoreausa.com/news/news_view.html?id=24936" TargetMode="External"/><Relationship Id="rId2" Type="http://schemas.openxmlformats.org/officeDocument/2006/relationships/hyperlink" Target="http://www.youtube.com/watch?v=UU_Y8cbOpv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hateduk.tistory.com/38" TargetMode="External"/><Relationship Id="rId3" Type="http://schemas.openxmlformats.org/officeDocument/2006/relationships/hyperlink" Target="http://www.yes24.com/24/goods/3447420" TargetMode="External"/><Relationship Id="rId7" Type="http://schemas.openxmlformats.org/officeDocument/2006/relationships/hyperlink" Target="http://parent.gne.go.kr/sub3/subc1pbsBbsView.do?idx=325" TargetMode="External"/><Relationship Id="rId2" Type="http://schemas.openxmlformats.org/officeDocument/2006/relationships/hyperlink" Target="http://2improve.tistory.com/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st.go.kr/web/989/ko/board/view.do?bbsId=69&amp;boardSeq=20908&amp;mode=view" TargetMode="External"/><Relationship Id="rId5" Type="http://schemas.openxmlformats.org/officeDocument/2006/relationships/hyperlink" Target="http://www.youtube.com/watch?v=JBq4AkzpTW4" TargetMode="External"/><Relationship Id="rId4" Type="http://schemas.openxmlformats.org/officeDocument/2006/relationships/hyperlink" Target="http://10ball.net/jboard/board.php?tb=17&amp;id=2250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readersnews.com/" TargetMode="External"/><Relationship Id="rId2" Type="http://schemas.openxmlformats.org/officeDocument/2006/relationships/hyperlink" Target="http://serc.carleton.edu/NAGTWorkshops/webdesign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file202.uf.daum.net/attach/137445344E8AD5860829CA" TargetMode="External"/><Relationship Id="rId4" Type="http://schemas.openxmlformats.org/officeDocument/2006/relationships/hyperlink" Target="http://www.bibliotherapy.pe.kr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estones.org/" TargetMode="External"/><Relationship Id="rId2" Type="http://schemas.openxmlformats.org/officeDocument/2006/relationships/hyperlink" Target="http://www.womennews.co.kr/news/437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daum.net/_blog/hdn/ArticleContentsView.do?blogid=08g5U&amp;articleno=15880065&amp;looping=0&amp;longOpen=" TargetMode="External"/><Relationship Id="rId5" Type="http://schemas.openxmlformats.org/officeDocument/2006/relationships/hyperlink" Target="http://www.edulove.info/bbs/board_view.php?bid=letter_mountain&amp;uid=2&amp;pageno=1" TargetMode="External"/><Relationship Id="rId4" Type="http://schemas.openxmlformats.org/officeDocument/2006/relationships/hyperlink" Target="http://www.edenalt.org/path-to-mastery/milestone-3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hcedu013/eslbil.html" TargetMode="External"/><Relationship Id="rId7" Type="http://schemas.openxmlformats.org/officeDocument/2006/relationships/hyperlink" Target="http://cfile212.uf.daum.net/attach/206A533F4EF359CF196FE9" TargetMode="External"/><Relationship Id="rId2" Type="http://schemas.openxmlformats.org/officeDocument/2006/relationships/hyperlink" Target="http://www.tea.state.tx.us/special.ed/rules/sb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file232.uf.daum.net/attach/160D75414EF35A86318215" TargetMode="External"/><Relationship Id="rId5" Type="http://schemas.openxmlformats.org/officeDocument/2006/relationships/hyperlink" Target="http://www.linnbenton.edu/index.cfm?objectid=7CAF23CB-C1CA-13CD-B1B71C8AC7C77E02" TargetMode="External"/><Relationship Id="rId4" Type="http://schemas.openxmlformats.org/officeDocument/2006/relationships/hyperlink" Target="http://www.diabeteseducator.org/DiabetesEducation/Patient_Resources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MIIIXLhK8vw" TargetMode="External"/><Relationship Id="rId3" Type="http://schemas.openxmlformats.org/officeDocument/2006/relationships/hyperlink" Target="http://www.pgacon.com/tips_on_scanning.htm" TargetMode="External"/><Relationship Id="rId7" Type="http://schemas.openxmlformats.org/officeDocument/2006/relationships/hyperlink" Target="http://www.3dlearner.com/programs/articles/7-tips-to-improve-your-childs-reading-skills/" TargetMode="External"/><Relationship Id="rId2" Type="http://schemas.openxmlformats.org/officeDocument/2006/relationships/hyperlink" Target="http://www.scantip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otive.co.nz/glossary/scanning.php" TargetMode="External"/><Relationship Id="rId5" Type="http://schemas.openxmlformats.org/officeDocument/2006/relationships/hyperlink" Target="http://esl.about.com/od/readinglessonplan1/a/Reading-Comprehension-Skills-Scanning.htm" TargetMode="External"/><Relationship Id="rId4" Type="http://schemas.openxmlformats.org/officeDocument/2006/relationships/hyperlink" Target="http://42explore.com/skim.htm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sourceroom.net/older/hilow_sources.asp" TargetMode="External"/><Relationship Id="rId3" Type="http://schemas.openxmlformats.org/officeDocument/2006/relationships/hyperlink" Target="http://www.edweek.org/ew/collections/scaling-up-scaling-down/" TargetMode="External"/><Relationship Id="rId7" Type="http://schemas.openxmlformats.org/officeDocument/2006/relationships/hyperlink" Target="http://www.refseek.com/directory/educational_videos.html" TargetMode="External"/><Relationship Id="rId2" Type="http://schemas.openxmlformats.org/officeDocument/2006/relationships/hyperlink" Target="http://www.mindingthecampus.com/originals/2011/06/fraud_up_and_down_our_educatio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st-teaching.com/tag/basic-educational-resources/" TargetMode="External"/><Relationship Id="rId5" Type="http://schemas.openxmlformats.org/officeDocument/2006/relationships/hyperlink" Target="http://www.cdl.org/resource-library/articles/education_reform.php" TargetMode="External"/><Relationship Id="rId4" Type="http://schemas.openxmlformats.org/officeDocument/2006/relationships/hyperlink" Target="http://www2.ed.gov/pubs/EdReformStudies/SysReforms/fullan1.html" TargetMode="External"/><Relationship Id="rId9" Type="http://schemas.openxmlformats.org/officeDocument/2006/relationships/hyperlink" Target="http://web.worldbank.org/WBSITE/EXTERNAL/TOPICS/EXTEDUCATION/0,,contentMDK:22542895~menuPK:282391~pagePK:64020865~piPK:51164185~theSitePK:282386,00.html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oe.jmu.edu/LearningToolbox/5w1h.html" TargetMode="External"/><Relationship Id="rId2" Type="http://schemas.openxmlformats.org/officeDocument/2006/relationships/hyperlink" Target="http://changingminds.org/techniques/questioning/5w1h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rksguide.blogspot.com/2006/11/really-useful-5w1h.html" TargetMode="External"/><Relationship Id="rId5" Type="http://schemas.openxmlformats.org/officeDocument/2006/relationships/hyperlink" Target="http://ko.wikipedia.org/wiki/%EC%9C%A1%ED%95%98%EC%9B%90%EC%B9%99" TargetMode="External"/><Relationship Id="rId4" Type="http://schemas.openxmlformats.org/officeDocument/2006/relationships/hyperlink" Target="http://creatingminds.org/tools/kipling.htm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kwh41225.com.ne.kr/sin200204.hwp" TargetMode="External"/><Relationship Id="rId2" Type="http://schemas.openxmlformats.org/officeDocument/2006/relationships/hyperlink" Target="http://www.mengzi.net/sinen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gazine.kcue.or.kr/last/popup.html?vol=172&amp;no=4059" TargetMode="External"/><Relationship Id="rId4" Type="http://schemas.openxmlformats.org/officeDocument/2006/relationships/hyperlink" Target="http://news.chosun.com/site/data/html_dir/2008/02/25/2008022502028.htm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bsi.co.kr/ebs/pot/poth/retrieveSeptAssess.ebs" TargetMode="External"/><Relationship Id="rId3" Type="http://schemas.openxmlformats.org/officeDocument/2006/relationships/hyperlink" Target="http://www.naeil.com/" TargetMode="External"/><Relationship Id="rId7" Type="http://schemas.openxmlformats.org/officeDocument/2006/relationships/hyperlink" Target="http://eduvictory.com/b_strategy_read.php?b_no=88" TargetMode="External"/><Relationship Id="rId2" Type="http://schemas.openxmlformats.org/officeDocument/2006/relationships/hyperlink" Target="http://www.kice.re.kr/ko/download.do?attach_id=179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cue.or.kr/" TargetMode="External"/><Relationship Id="rId5" Type="http://schemas.openxmlformats.org/officeDocument/2006/relationships/hyperlink" Target="http://ch.gomtv.com/list.gom?ch=2727&amp;type=1&amp;intpid=25363" TargetMode="External"/><Relationship Id="rId10" Type="http://schemas.openxmlformats.org/officeDocument/2006/relationships/hyperlink" Target="http://www.wisementor.net/?p=4053" TargetMode="External"/><Relationship Id="rId4" Type="http://schemas.openxmlformats.org/officeDocument/2006/relationships/hyperlink" Target="http://www.naeilshot.co.kr/" TargetMode="External"/><Relationship Id="rId9" Type="http://schemas.openxmlformats.org/officeDocument/2006/relationships/hyperlink" Target="http://article.joinsmsn.com/news/article/article.asp?total_id=6236666&amp;ctg=1200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ulnara.net/main.php?pcd=79.82.110.&amp;_vpg=view&amp;_vuid=509&amp;_cat=" TargetMode="External"/><Relationship Id="rId3" Type="http://schemas.openxmlformats.org/officeDocument/2006/relationships/hyperlink" Target="http://www.cbe.go.kr/part04/10479/view.do?articleId=eoeftzm4-fxw2-4e2g-8w41-tvkifw6ziqdy&amp;currentIndex=14&amp;" TargetMode="External"/><Relationship Id="rId7" Type="http://schemas.openxmlformats.org/officeDocument/2006/relationships/hyperlink" Target="http://www.lifesupport.pe.kr/Lecture/Acrobat/Visual.pdf" TargetMode="External"/><Relationship Id="rId2" Type="http://schemas.openxmlformats.org/officeDocument/2006/relationships/hyperlink" Target="http://edpolicy.kedi.re.kr/EpnicForum/Epnic/EpnicForum01Viw.php?PageNum=8&amp;S_Key=&amp;S_Menu=&amp;Ac_Code=D0010101&amp;Ac_Num0=61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3ojlS7jWS2E" TargetMode="External"/><Relationship Id="rId5" Type="http://schemas.openxmlformats.org/officeDocument/2006/relationships/hyperlink" Target="http://debate.ktet.org/" TargetMode="External"/><Relationship Id="rId4" Type="http://schemas.openxmlformats.org/officeDocument/2006/relationships/hyperlink" Target="http://hanischool.com/program/index_view.asp?gubun=03&amp;num=25" TargetMode="External"/><Relationship Id="rId9" Type="http://schemas.openxmlformats.org/officeDocument/2006/relationships/hyperlink" Target="http://hansom.co.kr/book/nonsool-1.htm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review.auction.co.kr/know/QnaView.aspx?Qno=494788" TargetMode="External"/><Relationship Id="rId3" Type="http://schemas.openxmlformats.org/officeDocument/2006/relationships/hyperlink" Target="http://scentkisti.tistory.com/entry/%EB%B2%BC%EB%9D%BD%EC%B9%98%EA%B8%B0%EC%97%90%EB%8F%84-%EB%B9%84%EB%B2%95%EC%9D%B4-%EC%9E%88%EB%8B%A4" TargetMode="External"/><Relationship Id="rId7" Type="http://schemas.openxmlformats.org/officeDocument/2006/relationships/hyperlink" Target="http://www.chosun.com/national/news/200511/200511130265.html" TargetMode="External"/><Relationship Id="rId2" Type="http://schemas.openxmlformats.org/officeDocument/2006/relationships/hyperlink" Target="http://stewardess.inhatc.ac.kr/philoint/study-skills/the-curve-of-forgetting-1-ebbinghau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daum.net/_blog/hdn/ArticleContentsView.do?blogid=0CkOV&amp;articleno=78&amp;looping=1&amp;longOpen=" TargetMode="External"/><Relationship Id="rId5" Type="http://schemas.openxmlformats.org/officeDocument/2006/relationships/hyperlink" Target="http://gojivse.tistory.com/entry/%EC%98%A4%EB%8B%B5%EB%85%B8%ED%8A%B8-%EC%98%81%EC%96%B4-%ED%95%B4%EC%84%9D-%ED%9E%98%EB%93%A0-%EB%AC%B8%EC%9E%A5%C2%B7%EB%AC%B8%EB%8B%A8-%EA%BC%BC%EA%BC%BC%ED%9E%88-%EC%A0%95%EB%A6%AC" TargetMode="External"/><Relationship Id="rId4" Type="http://schemas.openxmlformats.org/officeDocument/2006/relationships/hyperlink" Target="http://dic.impact.pe.kr/ecmaster-cgi/search.cgi?kwd=%BA%AD%B6%F4%C4%A1%B1%E2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uexpo.co.kr/" TargetMode="External"/><Relationship Id="rId3" Type="http://schemas.openxmlformats.org/officeDocument/2006/relationships/hyperlink" Target="http://hi007.tistory.com/896" TargetMode="External"/><Relationship Id="rId7" Type="http://schemas.openxmlformats.org/officeDocument/2006/relationships/hyperlink" Target="http://4kid.net/" TargetMode="External"/><Relationship Id="rId2" Type="http://schemas.openxmlformats.org/officeDocument/2006/relationships/hyperlink" Target="http://www.ted.com/talks/lang/ko/sir_ken_robinson_bring_on_the_revoluti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f-blog.tistory.com/791" TargetMode="External"/><Relationship Id="rId5" Type="http://schemas.openxmlformats.org/officeDocument/2006/relationships/hyperlink" Target="http://www.linxus.co.kr/post/60183" TargetMode="External"/><Relationship Id="rId4" Type="http://schemas.openxmlformats.org/officeDocument/2006/relationships/hyperlink" Target="http://www.hani.co.kr/section-001065000/2005/05/001065000200505091850023.html" TargetMode="External"/><Relationship Id="rId9" Type="http://schemas.openxmlformats.org/officeDocument/2006/relationships/hyperlink" Target="http://kr.kdir.yahoo.com/directory/School_Bell/Experience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society79.com.ne.kr/flash.html" TargetMode="External"/><Relationship Id="rId7" Type="http://schemas.openxmlformats.org/officeDocument/2006/relationships/hyperlink" Target="http://news.donga.com/Series/List_70030000000622/3/70030000000622/20080130/8539318/1" TargetMode="External"/><Relationship Id="rId2" Type="http://schemas.openxmlformats.org/officeDocument/2006/relationships/hyperlink" Target="http://ctl.korea.ac.kr/attach/attach.ctl?stm=download&amp;attach_idx=65b311b2-897f-4032-819f-5a4de2bc52ad&amp;attach_seq=189&amp;a=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&#49457;&#51201;&#54785;&#47749;.kr/" TargetMode="External"/><Relationship Id="rId5" Type="http://schemas.openxmlformats.org/officeDocument/2006/relationships/hyperlink" Target="http://www.mest.go.kr/web/998/ko/board/download.do?boardSeq=37624" TargetMode="External"/><Relationship Id="rId4" Type="http://schemas.openxmlformats.org/officeDocument/2006/relationships/hyperlink" Target="http://faculty.knou.ac.kr/~yjyoun/courseware/d23001/learn_9/menu_2_09_02.htm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tv.sbs.co.kr/mother/" TargetMode="External"/><Relationship Id="rId2" Type="http://schemas.openxmlformats.org/officeDocument/2006/relationships/hyperlink" Target="http://cfile214.uf.daum.net/attach/192C5D364EF3531B17CD2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daum.net/nancysohee" TargetMode="Externa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://hrd.educo.co.kr/UploadFiles/Board/qna/13.pdf" TargetMode="External"/><Relationship Id="rId3" Type="http://schemas.openxmlformats.org/officeDocument/2006/relationships/hyperlink" Target="http://www.youtube.com/watch?v=lb78IRDGAyQ" TargetMode="External"/><Relationship Id="rId7" Type="http://schemas.openxmlformats.org/officeDocument/2006/relationships/hyperlink" Target="http://www.idisc.co.kr/board/pds/download.asp?dnfile=DiSC%C7%D0%BD%C0%C0%AF%C7%FC.ppt" TargetMode="External"/><Relationship Id="rId2" Type="http://schemas.openxmlformats.org/officeDocument/2006/relationships/hyperlink" Target="http://www.youtube.com/watch?v=6m7b7nP3_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naver.com/PostView.nhn?blogId=mastercoach1&amp;logNo=60118629146" TargetMode="External"/><Relationship Id="rId5" Type="http://schemas.openxmlformats.org/officeDocument/2006/relationships/hyperlink" Target="http://www.idisc.co.kr/02/02_03.asp" TargetMode="External"/><Relationship Id="rId4" Type="http://schemas.openxmlformats.org/officeDocument/2006/relationships/hyperlink" Target="http://www.sisapress.com/news/articleView.html?idxno=51671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se.co.kr/" TargetMode="External"/><Relationship Id="rId2" Type="http://schemas.openxmlformats.org/officeDocument/2006/relationships/hyperlink" Target="http://www.ebs.co.k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visang_wanja&amp;logNo=60136249815&amp;categoryNo=40&amp;viewDate=&amp;currentPage=1&amp;listtype=0" TargetMode="External"/><Relationship Id="rId7" Type="http://schemas.openxmlformats.org/officeDocument/2006/relationships/hyperlink" Target="http://news.mk.co.kr/v3/view.php?year=2011&amp;no=740413&amp;sID=300" TargetMode="External"/><Relationship Id="rId2" Type="http://schemas.openxmlformats.org/officeDocument/2006/relationships/hyperlink" Target="http://www.hani.co.kr/arti/society/schooling/27750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ws.donga.com/Society/Edu/3/0301/20110702/38488703/1" TargetMode="External"/><Relationship Id="rId5" Type="http://schemas.openxmlformats.org/officeDocument/2006/relationships/hyperlink" Target="http://www.yes24.com/24/goods/4093612" TargetMode="External"/><Relationship Id="rId4" Type="http://schemas.openxmlformats.org/officeDocument/2006/relationships/hyperlink" Target="http://www.krivet.re.kr/ku/zi/prg_kuZ_prA.jsp?dv=S&amp;gn=G6%7CG620070005%7C4%7C1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le.or.kr/" TargetMode="External"/><Relationship Id="rId2" Type="http://schemas.openxmlformats.org/officeDocument/2006/relationships/hyperlink" Target="http://www.lll.or.k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verlearning.sen.go.kr/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ongjunior.com/cpds/read.php?boaseq=5277&amp;cboseq=28&amp;index=&amp;searchword=&amp;comseq=3&amp;writemod=2" TargetMode="External"/><Relationship Id="rId2" Type="http://schemas.openxmlformats.org/officeDocument/2006/relationships/hyperlink" Target="http://www.hani.co.kr/arti/society/schooling/273126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donga.com/3/all/20111212/42546110/1" TargetMode="External"/><Relationship Id="rId2" Type="http://schemas.openxmlformats.org/officeDocument/2006/relationships/hyperlink" Target="http://www.yonhapnews.co.kr/local/2011/12/23/0801000000AKR2011122303610000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bsi.co.kr/ebs/pot/potg/retrieveNotcRmStdInfList.ebs" TargetMode="External"/><Relationship Id="rId5" Type="http://schemas.openxmlformats.org/officeDocument/2006/relationships/hyperlink" Target="http://www.e-hanja.com/" TargetMode="External"/><Relationship Id="rId4" Type="http://schemas.openxmlformats.org/officeDocument/2006/relationships/hyperlink" Target="http://www.edunet4u.net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d7fYy7rU7mU" TargetMode="External"/><Relationship Id="rId3" Type="http://schemas.openxmlformats.org/officeDocument/2006/relationships/hyperlink" Target="http://www.2010goschool.com/user/indexFrame.action?framePath=div3_1.jsp&amp;siteId=kbsiexpo2011&amp;leftPage=&amp;rightPage=05_02.html&amp;codyMenuSeq=4983" TargetMode="External"/><Relationship Id="rId7" Type="http://schemas.openxmlformats.org/officeDocument/2006/relationships/hyperlink" Target="http://beautifuledunews.com/news/section.html?sec_no=52" TargetMode="External"/><Relationship Id="rId2" Type="http://schemas.openxmlformats.org/officeDocument/2006/relationships/hyperlink" Target="http://www.edpolicy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f-blog.tistory.com/940" TargetMode="External"/><Relationship Id="rId5" Type="http://schemas.openxmlformats.org/officeDocument/2006/relationships/hyperlink" Target="http://edpolicy.kedi.re.kr/" TargetMode="External"/><Relationship Id="rId4" Type="http://schemas.openxmlformats.org/officeDocument/2006/relationships/hyperlink" Target="http://cafe.daum.net/no-worr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ostburg.edu/LGLG/" TargetMode="External"/><Relationship Id="rId7" Type="http://schemas.openxmlformats.org/officeDocument/2006/relationships/hyperlink" Target="http://www.uwgb.edu/connect/" TargetMode="External"/><Relationship Id="rId2" Type="http://schemas.openxmlformats.org/officeDocument/2006/relationships/hyperlink" Target="http://www.megreencampu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jaBsmf5NzOw" TargetMode="External"/><Relationship Id="rId5" Type="http://schemas.openxmlformats.org/officeDocument/2006/relationships/hyperlink" Target="http://www.heybears.com/69" TargetMode="External"/><Relationship Id="rId4" Type="http://schemas.openxmlformats.org/officeDocument/2006/relationships/hyperlink" Target="http://www.sisamagazine.co.kr/news/articleView.html?idxno=803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ssyyt.tistory.com/324" TargetMode="External"/><Relationship Id="rId2" Type="http://schemas.openxmlformats.org/officeDocument/2006/relationships/hyperlink" Target="http://office.microsoft.com/ko-kr/word-help/HP010148506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an.go.kr/contents/view.action?si=30011&amp;mi=10088" TargetMode="External"/><Relationship Id="rId4" Type="http://schemas.openxmlformats.org/officeDocument/2006/relationships/hyperlink" Target="http://www.dt.co.kr/contents.html?article_no=2011120802011657650001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XnYPk-tT8XE" TargetMode="External"/><Relationship Id="rId3" Type="http://schemas.openxmlformats.org/officeDocument/2006/relationships/hyperlink" Target="http://pds.aawoo.com/cp/ego/index.html" TargetMode="External"/><Relationship Id="rId7" Type="http://schemas.openxmlformats.org/officeDocument/2006/relationships/hyperlink" Target="http://www.medcity.com/jilbyung/personality.html" TargetMode="External"/><Relationship Id="rId2" Type="http://schemas.openxmlformats.org/officeDocument/2006/relationships/hyperlink" Target="http://hamo66.hihome.com/diary129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btitest.net/" TargetMode="External"/><Relationship Id="rId11" Type="http://schemas.openxmlformats.org/officeDocument/2006/relationships/hyperlink" Target="http://mindme.net/entry/%EC%86%8C%EC%8B%AC%ED%95%9C-%EC%84%B1%EA%B2%A9%EC%97%90-%EB%8C%80%ED%95%B4" TargetMode="External"/><Relationship Id="rId5" Type="http://schemas.openxmlformats.org/officeDocument/2006/relationships/hyperlink" Target="http://ko.wikipedia.org/wiki/%EC%84%B1%EA%B2%A9" TargetMode="External"/><Relationship Id="rId10" Type="http://schemas.openxmlformats.org/officeDocument/2006/relationships/hyperlink" Target="http://www.koreartnet.com/wOOrII/etc/12animal/character.html" TargetMode="External"/><Relationship Id="rId4" Type="http://schemas.openxmlformats.org/officeDocument/2006/relationships/hyperlink" Target="http://www.index.go.kr/egams/stts/jsp/potal/stts/PO_STTS_AgendaMain.jsp?clas_div=D&amp;tree_code=2" TargetMode="External"/><Relationship Id="rId9" Type="http://schemas.openxmlformats.org/officeDocument/2006/relationships/hyperlink" Target="http://psychiatry.yonsei.ac.kr/htm/03-08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 smtClean="0"/>
              <a:t>하이퍼링크하여</a:t>
            </a:r>
            <a:r>
              <a:rPr lang="ko-KR" altLang="en-US" b="1" dirty="0" smtClean="0"/>
              <a:t> 간추려 </a:t>
            </a:r>
            <a:r>
              <a:rPr lang="ko-KR" altLang="en-US" b="1" dirty="0" err="1" smtClean="0"/>
              <a:t>간보는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인재시공 </a:t>
            </a:r>
            <a:r>
              <a:rPr lang="ko-KR" altLang="en-US" b="1" dirty="0"/>
              <a:t>人材時空</a:t>
            </a:r>
            <a:r>
              <a:rPr lang="en-US" altLang="ko-KR" b="1" dirty="0"/>
              <a:t>(S T </a:t>
            </a:r>
            <a:r>
              <a:rPr lang="en-US" altLang="ko-KR" b="1" dirty="0" err="1"/>
              <a:t>T</a:t>
            </a:r>
            <a:r>
              <a:rPr lang="en-US" altLang="ko-KR" b="1" dirty="0"/>
              <a:t> S) </a:t>
            </a:r>
            <a:br>
              <a:rPr lang="en-US" altLang="ko-KR" b="1" dirty="0"/>
            </a:br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24</a:t>
            </a:r>
            <a:r>
              <a:rPr lang="ko-KR" altLang="en-US" b="1" dirty="0"/>
              <a:t>가지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b="1" dirty="0" smtClean="0">
                <a:solidFill>
                  <a:srgbClr val="0070C0"/>
                </a:solidFill>
              </a:rPr>
              <a:t>인재는 시공되고 시공을 초월한다</a:t>
            </a:r>
            <a:endParaRPr lang="en-US" altLang="ko-KR" b="1" dirty="0" smtClean="0">
              <a:solidFill>
                <a:srgbClr val="0070C0"/>
              </a:solidFill>
            </a:endParaRPr>
          </a:p>
          <a:p>
            <a:r>
              <a:rPr lang="ko-KR" altLang="en-US" b="1" dirty="0" smtClean="0">
                <a:solidFill>
                  <a:srgbClr val="0070C0"/>
                </a:solidFill>
              </a:rPr>
              <a:t>하이퍼링크 </a:t>
            </a:r>
            <a:r>
              <a:rPr lang="en-US" altLang="ko-KR" b="1" dirty="0" smtClean="0">
                <a:solidFill>
                  <a:srgbClr val="0070C0"/>
                </a:solidFill>
              </a:rPr>
              <a:t>by </a:t>
            </a:r>
            <a:r>
              <a:rPr lang="en-US" altLang="ko-KR" b="1" dirty="0" smtClean="0">
                <a:solidFill>
                  <a:srgbClr val="0070C0"/>
                </a:solidFill>
                <a:hlinkClick r:id="rId2"/>
              </a:rPr>
              <a:t>http://www.aol.com</a:t>
            </a:r>
            <a:r>
              <a:rPr lang="en-US" altLang="ko-KR" b="1" dirty="0" smtClean="0">
                <a:solidFill>
                  <a:srgbClr val="0070C0"/>
                </a:solidFill>
                <a:hlinkClick r:id="rId2"/>
              </a:rPr>
              <a:t>/</a:t>
            </a:r>
            <a:endParaRPr lang="en-US" altLang="ko-KR" b="1" dirty="0" smtClean="0">
              <a:solidFill>
                <a:srgbClr val="0070C0"/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5 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 적중률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적중률   </a:t>
            </a:r>
            <a:r>
              <a:rPr lang="ko-KR" altLang="en-US" dirty="0" smtClean="0">
                <a:hlinkClick r:id="rId2"/>
              </a:rPr>
              <a:t>경륜 </a:t>
            </a:r>
            <a:r>
              <a:rPr lang="ko-KR" altLang="en-US" dirty="0" err="1" smtClean="0">
                <a:hlinkClick r:id="rId2"/>
              </a:rPr>
              <a:t>투데이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정확한 분석과 최고의 </a:t>
            </a:r>
            <a:r>
              <a:rPr lang="ko-KR" altLang="en-US" b="1" dirty="0" smtClean="0">
                <a:hlinkClick r:id="rId2"/>
              </a:rPr>
              <a:t>적중률</a:t>
            </a:r>
            <a:r>
              <a:rPr lang="ko-KR" altLang="en-US" dirty="0" smtClean="0"/>
              <a:t> </a:t>
            </a:r>
            <a:endParaRPr lang="ko-KR" altLang="en-US" b="1" dirty="0"/>
          </a:p>
          <a:p>
            <a:r>
              <a:rPr lang="ko-KR" altLang="en-US" b="1" dirty="0"/>
              <a:t> </a:t>
            </a:r>
            <a:r>
              <a:rPr lang="ko-KR" altLang="en-US" b="1" dirty="0" smtClean="0"/>
              <a:t>  </a:t>
            </a:r>
            <a:r>
              <a:rPr lang="ko-KR" altLang="en-US" dirty="0" err="1" smtClean="0">
                <a:hlinkClick r:id="rId3"/>
              </a:rPr>
              <a:t>벌레먹은</a:t>
            </a:r>
            <a:r>
              <a:rPr lang="ko-KR" altLang="en-US" dirty="0" smtClean="0">
                <a:hlinkClick r:id="rId3"/>
              </a:rPr>
              <a:t> 밤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err="1" smtClean="0">
                <a:hlinkClick r:id="rId3"/>
              </a:rPr>
              <a:t>밤벌레</a:t>
            </a:r>
            <a:r>
              <a:rPr lang="ko-KR" altLang="en-US" dirty="0" smtClean="0">
                <a:hlinkClick r:id="rId3"/>
              </a:rPr>
              <a:t> 쉽게 골라내기</a:t>
            </a:r>
            <a:r>
              <a:rPr lang="en-US" altLang="ko-KR" dirty="0" smtClean="0">
                <a:hlinkClick r:id="rId3"/>
              </a:rPr>
              <a:t>!! </a:t>
            </a:r>
            <a:r>
              <a:rPr lang="ko-KR" altLang="en-US" b="1" dirty="0" smtClean="0">
                <a:hlinkClick r:id="rId3"/>
              </a:rPr>
              <a:t>적중률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99.9</a:t>
            </a:r>
            <a:r>
              <a:rPr lang="en-US" altLang="ko-KR" dirty="0" smtClean="0">
                <a:hlinkClick r:id="rId3"/>
              </a:rPr>
              <a:t>%~!!</a:t>
            </a:r>
            <a:endParaRPr lang="en-US" altLang="ko-KR" dirty="0" smtClean="0"/>
          </a:p>
          <a:p>
            <a:r>
              <a:rPr lang="en-US" altLang="ko-KR" b="1" dirty="0" smtClean="0"/>
              <a:t>   </a:t>
            </a:r>
            <a:r>
              <a:rPr lang="ko-KR" altLang="en-US" dirty="0" smtClean="0">
                <a:hlinkClick r:id="rId4"/>
              </a:rPr>
              <a:t>노량진</a:t>
            </a:r>
            <a:r>
              <a:rPr lang="en-US" altLang="ko-KR" dirty="0" smtClean="0">
                <a:hlinkClick r:id="rId4"/>
              </a:rPr>
              <a:t>9</a:t>
            </a:r>
            <a:r>
              <a:rPr lang="ko-KR" altLang="en-US" dirty="0" err="1" smtClean="0">
                <a:hlinkClick r:id="rId4"/>
              </a:rPr>
              <a:t>급공무원학원높은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b="1" dirty="0" smtClean="0">
                <a:hlinkClick r:id="rId4"/>
              </a:rPr>
              <a:t>적중률</a:t>
            </a:r>
            <a:r>
              <a:rPr lang="en-US" altLang="ko-KR" dirty="0" smtClean="0">
                <a:hlinkClick r:id="rId4"/>
              </a:rPr>
              <a:t>, </a:t>
            </a:r>
            <a:r>
              <a:rPr lang="ko-KR" altLang="en-US" dirty="0" smtClean="0">
                <a:hlinkClick r:id="rId4"/>
              </a:rPr>
              <a:t>높은 합격률</a:t>
            </a:r>
            <a:r>
              <a:rPr lang="en-US" altLang="ko-KR" dirty="0" smtClean="0">
                <a:hlinkClick r:id="rId4"/>
              </a:rPr>
              <a:t>! - </a:t>
            </a:r>
            <a:r>
              <a:rPr lang="ko-KR" altLang="en-US" dirty="0" err="1" smtClean="0">
                <a:hlinkClick r:id="rId4"/>
              </a:rPr>
              <a:t>에듀윌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b="1" dirty="0"/>
          </a:p>
          <a:p>
            <a:r>
              <a:rPr lang="ko-KR" altLang="en-US" b="1" dirty="0"/>
              <a:t>명중률 </a:t>
            </a:r>
            <a:r>
              <a:rPr lang="ko-KR" altLang="en-US" b="1" dirty="0" smtClean="0"/>
              <a:t>   골든 </a:t>
            </a:r>
            <a:r>
              <a:rPr lang="ko-KR" altLang="en-US" b="1" dirty="0"/>
              <a:t>텐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 err="1"/>
              <a:t>이너써클</a:t>
            </a:r>
            <a:r>
              <a:rPr lang="ko-KR" altLang="en-US" b="1" dirty="0"/>
              <a:t> </a:t>
            </a:r>
            <a:r>
              <a:rPr lang="ko-KR" altLang="en-US" b="1" dirty="0" smtClean="0"/>
              <a:t>  </a:t>
            </a:r>
            <a:r>
              <a:rPr lang="ko-KR" altLang="en-US" sz="2200" b="1" dirty="0" err="1" smtClean="0">
                <a:hlinkClick r:id="rId5"/>
              </a:rPr>
              <a:t>이너</a:t>
            </a:r>
            <a:r>
              <a:rPr lang="ko-KR" altLang="en-US" sz="2200" b="1" dirty="0" smtClean="0">
                <a:hlinkClick r:id="rId5"/>
              </a:rPr>
              <a:t> </a:t>
            </a:r>
            <a:r>
              <a:rPr lang="ko-KR" altLang="en-US" sz="2200" b="1" dirty="0" smtClean="0">
                <a:hlinkClick r:id="rId5"/>
              </a:rPr>
              <a:t>서클</a:t>
            </a:r>
            <a:r>
              <a:rPr lang="en-US" altLang="ko-KR" sz="2200" b="1" dirty="0" smtClean="0">
                <a:hlinkClick r:id="rId5"/>
              </a:rPr>
              <a:t>&lt;</a:t>
            </a:r>
            <a:r>
              <a:rPr lang="ko-KR" altLang="en-US" sz="2200" b="1" dirty="0" err="1" smtClean="0">
                <a:hlinkClick r:id="rId5"/>
              </a:rPr>
              <a:t>약업</a:t>
            </a:r>
            <a:r>
              <a:rPr lang="en-US" altLang="ko-KR" sz="2200" dirty="0" smtClean="0">
                <a:hlinkClick r:id="rId5"/>
              </a:rPr>
              <a:t>(</a:t>
            </a:r>
            <a:r>
              <a:rPr lang="en-US" altLang="ko-KR" sz="2200" dirty="0" smtClean="0">
                <a:hlinkClick r:id="rId5"/>
              </a:rPr>
              <a:t>Inner circle)</a:t>
            </a:r>
            <a:r>
              <a:rPr lang="en-US" altLang="ko-KR" sz="2200" dirty="0" smtClean="0"/>
              <a:t> </a:t>
            </a:r>
            <a:endParaRPr lang="en-US" altLang="ko-KR" sz="2200" b="1" dirty="0" smtClean="0"/>
          </a:p>
          <a:p>
            <a:endParaRPr lang="en-US" altLang="ko-KR" sz="2200" b="1" dirty="0" smtClean="0"/>
          </a:p>
          <a:p>
            <a:r>
              <a:rPr lang="ko-KR" altLang="en-US" sz="2200" dirty="0" smtClean="0">
                <a:hlinkClick r:id="rId6"/>
              </a:rPr>
              <a:t> 마지막 </a:t>
            </a:r>
            <a:r>
              <a:rPr lang="ko-KR" altLang="en-US" sz="2200" dirty="0" smtClean="0">
                <a:hlinkClick r:id="rId6"/>
              </a:rPr>
              <a:t>기댈 곳 </a:t>
            </a:r>
            <a:r>
              <a:rPr lang="en-US" altLang="ko-KR" sz="2200" dirty="0" smtClean="0">
                <a:hlinkClick r:id="rId6"/>
              </a:rPr>
              <a:t>'</a:t>
            </a:r>
            <a:r>
              <a:rPr lang="ko-KR" altLang="en-US" sz="2200" dirty="0" err="1" smtClean="0">
                <a:hlinkClick r:id="rId6"/>
              </a:rPr>
              <a:t>카다피</a:t>
            </a:r>
            <a:r>
              <a:rPr lang="ko-KR" altLang="en-US" sz="2200" dirty="0" smtClean="0">
                <a:hlinkClick r:id="rId6"/>
              </a:rPr>
              <a:t> </a:t>
            </a:r>
            <a:r>
              <a:rPr lang="ko-KR" altLang="en-US" sz="2200" b="1" dirty="0" err="1" smtClean="0">
                <a:hlinkClick r:id="rId6"/>
              </a:rPr>
              <a:t>이너서클</a:t>
            </a:r>
            <a:r>
              <a:rPr lang="en-US" altLang="ko-KR" sz="2200" dirty="0" smtClean="0">
                <a:hlinkClick r:id="rId6"/>
              </a:rPr>
              <a:t>' | </a:t>
            </a:r>
            <a:r>
              <a:rPr lang="ko-KR" altLang="en-US" sz="2200" dirty="0" err="1" smtClean="0">
                <a:hlinkClick r:id="rId6"/>
              </a:rPr>
              <a:t>경향닷컴</a:t>
            </a:r>
            <a:endParaRPr lang="en-US" altLang="ko-KR" sz="2200" dirty="0" smtClean="0"/>
          </a:p>
          <a:p>
            <a:r>
              <a:rPr lang="ko-KR" altLang="en-US" sz="2200" b="1" dirty="0" err="1" smtClean="0">
                <a:hlinkClick r:id="rId7"/>
              </a:rPr>
              <a:t>이너서클</a:t>
            </a:r>
            <a:r>
              <a:rPr lang="en-US" altLang="ko-KR" sz="2200" dirty="0" smtClean="0">
                <a:hlinkClick r:id="rId7"/>
              </a:rPr>
              <a:t>-</a:t>
            </a:r>
            <a:r>
              <a:rPr lang="ko-KR" altLang="en-US" sz="2200" dirty="0" smtClean="0">
                <a:hlinkClick r:id="rId7"/>
              </a:rPr>
              <a:t>대교 </a:t>
            </a:r>
            <a:r>
              <a:rPr lang="ko-KR" altLang="en-US" sz="2200" dirty="0" err="1" smtClean="0">
                <a:hlinkClick r:id="rId7"/>
              </a:rPr>
              <a:t>리브로</a:t>
            </a:r>
            <a:r>
              <a:rPr lang="en-US" altLang="ko-KR" sz="2200" dirty="0" smtClean="0">
                <a:hlinkClick r:id="rId7"/>
              </a:rPr>
              <a:t>, </a:t>
            </a:r>
            <a:r>
              <a:rPr lang="ko-KR" altLang="en-US" sz="2200" dirty="0" err="1" smtClean="0">
                <a:hlinkClick r:id="rId7"/>
              </a:rPr>
              <a:t>기분좋은</a:t>
            </a:r>
            <a:r>
              <a:rPr lang="ko-KR" altLang="en-US" sz="2200" dirty="0" smtClean="0">
                <a:hlinkClick r:id="rId7"/>
              </a:rPr>
              <a:t> 인터넷 서점</a:t>
            </a:r>
            <a:r>
              <a:rPr lang="en-US" altLang="ko-KR" sz="2200" dirty="0" smtClean="0">
                <a:hlinkClick r:id="rId7"/>
              </a:rPr>
              <a:t>:::</a:t>
            </a:r>
            <a:r>
              <a:rPr lang="ko-KR" altLang="en-US" sz="2200" dirty="0" smtClean="0"/>
              <a:t> 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ko-KR" altLang="en-US" b="1" dirty="0"/>
          </a:p>
          <a:p>
            <a:r>
              <a:rPr lang="ko-KR" altLang="en-US" b="1" dirty="0" smtClean="0"/>
              <a:t>영향력의 원</a:t>
            </a:r>
            <a:r>
              <a:rPr lang="ko-KR" altLang="en-US" b="1" dirty="0"/>
              <a:t>   </a:t>
            </a:r>
            <a:r>
              <a:rPr lang="ko-KR" altLang="en-US" b="1" dirty="0" smtClean="0"/>
              <a:t> </a:t>
            </a:r>
            <a:r>
              <a:rPr lang="ko-KR" altLang="en-US" sz="1800" dirty="0" smtClean="0">
                <a:hlinkClick r:id="rId8"/>
              </a:rPr>
              <a:t>관심의 </a:t>
            </a:r>
            <a:r>
              <a:rPr lang="ko-KR" altLang="en-US" sz="1800" b="1" dirty="0" smtClean="0">
                <a:hlinkClick r:id="rId8"/>
              </a:rPr>
              <a:t>원</a:t>
            </a:r>
            <a:r>
              <a:rPr lang="en-US" altLang="ko-KR" sz="1800" dirty="0" smtClean="0">
                <a:hlinkClick r:id="rId8"/>
              </a:rPr>
              <a:t>/</a:t>
            </a:r>
            <a:r>
              <a:rPr lang="ko-KR" altLang="en-US" sz="1800" b="1" dirty="0" smtClean="0">
                <a:hlinkClick r:id="rId8"/>
              </a:rPr>
              <a:t>영향력</a:t>
            </a:r>
            <a:r>
              <a:rPr lang="ko-KR" altLang="en-US" sz="1800" dirty="0" smtClean="0">
                <a:hlinkClick r:id="rId8"/>
              </a:rPr>
              <a:t>의 </a:t>
            </a:r>
            <a:r>
              <a:rPr lang="ko-KR" altLang="en-US" sz="1800" b="1" dirty="0" smtClean="0">
                <a:hlinkClick r:id="rId8"/>
              </a:rPr>
              <a:t>원</a:t>
            </a:r>
            <a:r>
              <a:rPr lang="ko-KR" altLang="en-US" sz="1800" dirty="0" smtClean="0"/>
              <a:t> </a:t>
            </a:r>
            <a:r>
              <a:rPr lang="ko-KR" altLang="en-US" sz="1800" b="1" dirty="0"/>
              <a:t> </a:t>
            </a:r>
            <a:r>
              <a:rPr lang="ko-KR" altLang="en-US" sz="1800" b="1" dirty="0" smtClean="0"/>
              <a:t>  </a:t>
            </a:r>
            <a:r>
              <a:rPr lang="en-US" altLang="ko-KR" sz="1600" dirty="0" smtClean="0">
                <a:hlinkClick r:id="rId9"/>
              </a:rPr>
              <a:t>The </a:t>
            </a:r>
            <a:r>
              <a:rPr lang="en-US" altLang="ko-KR" sz="1600" b="1" dirty="0" smtClean="0">
                <a:hlinkClick r:id="rId9"/>
              </a:rPr>
              <a:t>Circle</a:t>
            </a:r>
            <a:r>
              <a:rPr lang="en-US" altLang="ko-KR" sz="1600" dirty="0" smtClean="0">
                <a:hlinkClick r:id="rId9"/>
              </a:rPr>
              <a:t> of </a:t>
            </a:r>
            <a:r>
              <a:rPr lang="en-US" altLang="ko-KR" sz="1600" b="1" dirty="0" smtClean="0">
                <a:hlinkClick r:id="rId9"/>
              </a:rPr>
              <a:t>Influence</a:t>
            </a:r>
            <a:r>
              <a:rPr lang="en-US" altLang="ko-KR" sz="1600" dirty="0" smtClean="0"/>
              <a:t> </a:t>
            </a:r>
            <a:endParaRPr lang="en-US" altLang="ko-KR" sz="1800" b="1" dirty="0" smtClean="0"/>
          </a:p>
          <a:p>
            <a:endParaRPr lang="en-US" altLang="ko-KR" sz="1800" b="1" dirty="0" smtClean="0"/>
          </a:p>
          <a:p>
            <a:r>
              <a:rPr lang="en-US" altLang="ko-KR" sz="1800" b="1" dirty="0" smtClean="0">
                <a:hlinkClick r:id="rId10"/>
              </a:rPr>
              <a:t>CIRCLE</a:t>
            </a:r>
            <a:r>
              <a:rPr lang="en-US" altLang="ko-KR" sz="1800" dirty="0" smtClean="0">
                <a:hlinkClick r:id="rId10"/>
              </a:rPr>
              <a:t> of CONCERN and </a:t>
            </a:r>
            <a:r>
              <a:rPr lang="en-US" altLang="ko-KR" sz="1800" b="1" dirty="0" smtClean="0">
                <a:hlinkClick r:id="rId10"/>
              </a:rPr>
              <a:t>CIRCLE</a:t>
            </a:r>
            <a:r>
              <a:rPr lang="en-US" altLang="ko-KR" sz="1800" dirty="0" smtClean="0">
                <a:hlinkClick r:id="rId10"/>
              </a:rPr>
              <a:t> of </a:t>
            </a:r>
            <a:r>
              <a:rPr lang="en-US" altLang="ko-KR" sz="1800" b="1" dirty="0" smtClean="0">
                <a:hlinkClick r:id="rId10"/>
              </a:rPr>
              <a:t>INFLUENCE</a:t>
            </a:r>
            <a:r>
              <a:rPr lang="en-US" altLang="ko-KR" sz="1800" dirty="0" smtClean="0"/>
              <a:t> 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>
                <a:hlinkClick r:id="rId11"/>
              </a:rPr>
              <a:t>Books - 7 Habits of Highly Effective People - Habit 1</a:t>
            </a:r>
            <a:r>
              <a:rPr lang="ko-KR" altLang="en-US" sz="1800" b="1" dirty="0" smtClean="0"/>
              <a:t> 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6 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학습법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배움배움</a:t>
            </a:r>
            <a:r>
              <a:rPr lang="en-US" altLang="ko-KR" b="1" dirty="0" smtClean="0"/>
              <a:t> 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ko-KR" altLang="en-US" b="1" dirty="0"/>
              <a:t>학습법  </a:t>
            </a:r>
            <a:r>
              <a:rPr lang="ko-KR" altLang="en-US" b="1" dirty="0" smtClean="0">
                <a:hlinkClick r:id="rId2"/>
              </a:rPr>
              <a:t>학습법</a:t>
            </a:r>
            <a:r>
              <a:rPr lang="ko-KR" altLang="en-US" dirty="0" smtClean="0">
                <a:hlinkClick r:id="rId2"/>
              </a:rPr>
              <a:t> 무작정 </a:t>
            </a:r>
            <a:r>
              <a:rPr lang="ko-KR" altLang="en-US" dirty="0" err="1" smtClean="0">
                <a:hlinkClick r:id="rId2"/>
              </a:rPr>
              <a:t>따라하단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'</a:t>
            </a:r>
            <a:r>
              <a:rPr lang="ko-KR" altLang="en-US" dirty="0" smtClean="0">
                <a:hlinkClick r:id="rId2"/>
              </a:rPr>
              <a:t>공부의 노예</a:t>
            </a:r>
            <a:r>
              <a:rPr lang="en-US" altLang="ko-KR" dirty="0" smtClean="0">
                <a:hlinkClick r:id="rId2"/>
              </a:rPr>
              <a:t>'</a:t>
            </a:r>
            <a:r>
              <a:rPr lang="ko-KR" altLang="en-US" dirty="0" smtClean="0">
                <a:hlinkClick r:id="rId2"/>
              </a:rPr>
              <a:t>돼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smtClean="0">
                <a:hlinkClick r:id="rId2"/>
              </a:rPr>
              <a:t>교육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smtClean="0">
                <a:hlinkClick r:id="rId2"/>
              </a:rPr>
              <a:t>사회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smtClean="0">
                <a:hlinkClick r:id="rId2"/>
              </a:rPr>
              <a:t>뉴스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err="1" smtClean="0">
                <a:hlinkClick r:id="rId2"/>
              </a:rPr>
              <a:t>한겨레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ko-KR" altLang="en-US" dirty="0" smtClean="0">
                <a:hlinkClick r:id="rId3"/>
              </a:rPr>
              <a:t>논리속독 파워</a:t>
            </a:r>
            <a:r>
              <a:rPr lang="ko-KR" altLang="en-US" b="1" dirty="0" smtClean="0">
                <a:hlinkClick r:id="rId3"/>
              </a:rPr>
              <a:t>학습법</a:t>
            </a:r>
            <a:r>
              <a:rPr lang="ko-KR" altLang="en-US" dirty="0" smtClean="0"/>
              <a:t> </a:t>
            </a:r>
            <a:r>
              <a:rPr lang="ko-KR" altLang="en-US" dirty="0" smtClean="0">
                <a:hlinkClick r:id="rId4"/>
              </a:rPr>
              <a:t>한국</a:t>
            </a:r>
            <a:r>
              <a:rPr lang="ko-KR" altLang="en-US" b="1" dirty="0" smtClean="0">
                <a:hlinkClick r:id="rId4"/>
              </a:rPr>
              <a:t>학습법</a:t>
            </a:r>
            <a:r>
              <a:rPr lang="ko-KR" altLang="en-US" dirty="0" smtClean="0">
                <a:hlinkClick r:id="rId4"/>
              </a:rPr>
              <a:t>센터 실전</a:t>
            </a:r>
            <a:r>
              <a:rPr lang="ko-KR" altLang="en-US" b="1" dirty="0" smtClean="0">
                <a:hlinkClick r:id="rId4"/>
              </a:rPr>
              <a:t>학습법</a:t>
            </a:r>
            <a:r>
              <a:rPr lang="ko-KR" altLang="en-US" dirty="0" smtClean="0">
                <a:hlinkClick r:id="rId4"/>
              </a:rPr>
              <a:t>의 메카</a:t>
            </a:r>
            <a:r>
              <a:rPr lang="en-US" altLang="ko-KR" dirty="0" smtClean="0">
                <a:hlinkClick r:id="rId4"/>
              </a:rPr>
              <a:t>!!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b="1" dirty="0" smtClean="0"/>
              <a:t> </a:t>
            </a:r>
            <a:r>
              <a:rPr lang="ko-KR" altLang="en-US" dirty="0" smtClean="0">
                <a:hlinkClick r:id="rId5"/>
              </a:rPr>
              <a:t>영어 교수</a:t>
            </a:r>
            <a:r>
              <a:rPr lang="en-US" altLang="ko-KR" dirty="0" smtClean="0">
                <a:hlinkClick r:id="rId5"/>
              </a:rPr>
              <a:t>·</a:t>
            </a:r>
            <a:r>
              <a:rPr lang="ko-KR" altLang="en-US" b="1" dirty="0" smtClean="0">
                <a:hlinkClick r:id="rId5"/>
              </a:rPr>
              <a:t>학습법</a:t>
            </a:r>
            <a:r>
              <a:rPr lang="ko-KR" altLang="en-US" dirty="0" smtClean="0">
                <a:hlinkClick r:id="rId5"/>
              </a:rPr>
              <a:t> 및 교수</a:t>
            </a:r>
            <a:r>
              <a:rPr lang="en-US" altLang="ko-KR" dirty="0" smtClean="0">
                <a:hlinkClick r:id="rId5"/>
              </a:rPr>
              <a:t>·</a:t>
            </a:r>
            <a:r>
              <a:rPr lang="ko-KR" altLang="en-US" dirty="0" smtClean="0">
                <a:hlinkClick r:id="rId5"/>
              </a:rPr>
              <a:t>학습 모델 분석 </a:t>
            </a:r>
            <a:r>
              <a:rPr lang="ko-KR" altLang="en-US" dirty="0" smtClean="0">
                <a:hlinkClick r:id="rId5"/>
              </a:rPr>
              <a:t>연구</a:t>
            </a:r>
            <a:endParaRPr lang="en-US" altLang="ko-KR" dirty="0" smtClean="0"/>
          </a:p>
          <a:p>
            <a:endParaRPr lang="ko-KR" altLang="en-US" b="1" dirty="0"/>
          </a:p>
          <a:p>
            <a:r>
              <a:rPr lang="ko-KR" altLang="en-US" b="1" dirty="0"/>
              <a:t>선수학습  </a:t>
            </a:r>
            <a:r>
              <a:rPr lang="ko-KR" altLang="en-US" b="1" dirty="0" smtClean="0"/>
              <a:t> </a:t>
            </a:r>
            <a:r>
              <a:rPr lang="ko-KR" altLang="en-US" b="1" dirty="0" smtClean="0">
                <a:hlinkClick r:id="rId6"/>
              </a:rPr>
              <a:t>선수학습</a:t>
            </a:r>
            <a:r>
              <a:rPr lang="ko-KR" altLang="en-US" dirty="0" smtClean="0">
                <a:hlinkClick r:id="rId6"/>
              </a:rPr>
              <a:t>과 조기교육 </a:t>
            </a:r>
            <a:r>
              <a:rPr lang="en-US" altLang="ko-KR" dirty="0" smtClean="0">
                <a:hlinkClick r:id="rId6"/>
              </a:rPr>
              <a:t>:: </a:t>
            </a:r>
            <a:r>
              <a:rPr lang="ko-KR" altLang="en-US" dirty="0" smtClean="0">
                <a:hlinkClick r:id="rId6"/>
              </a:rPr>
              <a:t>황금벌레 연구소</a:t>
            </a:r>
            <a:r>
              <a:rPr lang="ko-KR" altLang="en-US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선행학습  </a:t>
            </a:r>
            <a:r>
              <a:rPr lang="ko-KR" altLang="en-US" b="1" dirty="0" smtClean="0"/>
              <a:t>  </a:t>
            </a:r>
            <a:r>
              <a:rPr lang="ko-KR" altLang="en-US" b="1" dirty="0" smtClean="0">
                <a:hlinkClick r:id="rId7"/>
              </a:rPr>
              <a:t>선행학습</a:t>
            </a:r>
            <a:r>
              <a:rPr lang="ko-KR" altLang="en-US" dirty="0" smtClean="0">
                <a:hlinkClick r:id="rId7"/>
              </a:rPr>
              <a:t>과 완전학습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한국일보</a:t>
            </a:r>
            <a:r>
              <a:rPr lang="ko-KR" altLang="en-US" dirty="0" smtClean="0"/>
              <a:t>  </a:t>
            </a:r>
            <a:r>
              <a:rPr lang="ko-KR" altLang="en-US" b="1" dirty="0" smtClean="0"/>
              <a:t>    </a:t>
            </a:r>
            <a:r>
              <a:rPr lang="ko-KR" altLang="en-US" dirty="0" smtClean="0">
                <a:hlinkClick r:id="rId8"/>
              </a:rPr>
              <a:t>입학 전부터 </a:t>
            </a:r>
            <a:r>
              <a:rPr lang="ko-KR" altLang="en-US" b="1" dirty="0" smtClean="0">
                <a:hlinkClick r:id="rId8"/>
              </a:rPr>
              <a:t>선행학습</a:t>
            </a:r>
            <a:r>
              <a:rPr lang="ko-KR" altLang="en-US" dirty="0" smtClean="0">
                <a:hlinkClick r:id="rId8"/>
              </a:rPr>
              <a:t> 시키는 </a:t>
            </a:r>
            <a:r>
              <a:rPr lang="ko-KR" altLang="en-US" dirty="0" err="1" smtClean="0">
                <a:hlinkClick r:id="rId8"/>
              </a:rPr>
              <a:t>자율고</a:t>
            </a:r>
            <a:r>
              <a:rPr lang="ko-KR" altLang="en-US" dirty="0" smtClean="0">
                <a:hlinkClick r:id="rId8"/>
              </a:rPr>
              <a:t> </a:t>
            </a:r>
            <a:endParaRPr lang="en-US" altLang="ko-KR" dirty="0" smtClean="0"/>
          </a:p>
          <a:p>
            <a:r>
              <a:rPr lang="ko-KR" altLang="en-US" dirty="0" smtClean="0">
                <a:hlinkClick r:id="rId9"/>
              </a:rPr>
              <a:t>무리한 </a:t>
            </a:r>
            <a:r>
              <a:rPr lang="ko-KR" altLang="en-US" b="1" dirty="0" smtClean="0">
                <a:hlinkClick r:id="rId9"/>
              </a:rPr>
              <a:t>선행학습</a:t>
            </a:r>
            <a:r>
              <a:rPr lang="ko-KR" altLang="en-US" dirty="0" smtClean="0">
                <a:hlinkClick r:id="rId9"/>
              </a:rPr>
              <a:t>보단 창의력</a:t>
            </a:r>
            <a:r>
              <a:rPr lang="en-US" altLang="ko-KR" dirty="0" smtClean="0">
                <a:hlinkClick r:id="rId9"/>
              </a:rPr>
              <a:t>·</a:t>
            </a:r>
            <a:r>
              <a:rPr lang="ko-KR" altLang="en-US" dirty="0" smtClean="0">
                <a:hlinkClick r:id="rId9"/>
              </a:rPr>
              <a:t>집중력 </a:t>
            </a:r>
            <a:r>
              <a:rPr lang="ko-KR" altLang="en-US" dirty="0" smtClean="0">
                <a:hlinkClick r:id="rId9"/>
              </a:rPr>
              <a:t>키워야</a:t>
            </a:r>
            <a:r>
              <a:rPr lang="ko-KR" altLang="en-US" dirty="0" smtClean="0"/>
              <a:t>     </a:t>
            </a:r>
            <a:endParaRPr lang="en-US" altLang="ko-KR" dirty="0" smtClean="0"/>
          </a:p>
          <a:p>
            <a:r>
              <a:rPr lang="ko-KR" altLang="en-US" dirty="0" smtClean="0">
                <a:hlinkClick r:id="rId10"/>
              </a:rPr>
              <a:t>오랜 </a:t>
            </a:r>
            <a:r>
              <a:rPr lang="ko-KR" altLang="en-US" b="1" dirty="0" smtClean="0">
                <a:hlinkClick r:id="rId10"/>
              </a:rPr>
              <a:t>선행학습</a:t>
            </a:r>
            <a:r>
              <a:rPr lang="ko-KR" altLang="en-US" dirty="0" smtClean="0">
                <a:hlinkClick r:id="rId10"/>
              </a:rPr>
              <a:t>에도 수학성적 오르지 않는다</a:t>
            </a:r>
            <a:r>
              <a:rPr lang="en-US" altLang="ko-KR" dirty="0" smtClean="0">
                <a:hlinkClick r:id="rId10"/>
              </a:rPr>
              <a:t>? - 1</a:t>
            </a:r>
            <a:r>
              <a:rPr lang="ko-KR" altLang="en-US" dirty="0" smtClean="0">
                <a:hlinkClick r:id="rId10"/>
              </a:rPr>
              <a:t>등 인터넷뉴스 </a:t>
            </a:r>
            <a:r>
              <a:rPr lang="ko-KR" altLang="en-US" dirty="0" err="1" smtClean="0">
                <a:hlinkClick r:id="rId10"/>
              </a:rPr>
              <a:t>조선닷컴</a:t>
            </a:r>
            <a:endParaRPr lang="en-US" altLang="ko-KR" dirty="0" smtClean="0"/>
          </a:p>
          <a:p>
            <a:r>
              <a:rPr lang="ko-KR" altLang="en-US" dirty="0" smtClean="0">
                <a:hlinkClick r:id="rId11"/>
              </a:rPr>
              <a:t>세상 읽기</a:t>
            </a:r>
            <a:r>
              <a:rPr lang="en-US" altLang="ko-KR" dirty="0" smtClean="0">
                <a:hlinkClick r:id="rId11"/>
              </a:rPr>
              <a:t>, </a:t>
            </a:r>
            <a:r>
              <a:rPr lang="ko-KR" altLang="en-US" dirty="0" smtClean="0">
                <a:hlinkClick r:id="rId11"/>
              </a:rPr>
              <a:t>책 읽기</a:t>
            </a:r>
            <a:r>
              <a:rPr lang="en-US" altLang="ko-KR" dirty="0" smtClean="0">
                <a:hlinkClick r:id="rId11"/>
              </a:rPr>
              <a:t>, </a:t>
            </a:r>
            <a:r>
              <a:rPr lang="ko-KR" altLang="en-US" dirty="0" err="1" smtClean="0">
                <a:hlinkClick r:id="rId11"/>
              </a:rPr>
              <a:t>사람살이</a:t>
            </a:r>
            <a:r>
              <a:rPr lang="ko-KR" altLang="en-US" dirty="0" smtClean="0">
                <a:hlinkClick r:id="rId11"/>
              </a:rPr>
              <a:t> </a:t>
            </a:r>
            <a:r>
              <a:rPr lang="en-US" altLang="ko-KR" dirty="0" smtClean="0">
                <a:hlinkClick r:id="rId11"/>
              </a:rPr>
              <a:t>:: </a:t>
            </a:r>
            <a:r>
              <a:rPr lang="ko-KR" altLang="en-US" dirty="0" smtClean="0">
                <a:hlinkClick r:id="rId11"/>
              </a:rPr>
              <a:t>학원</a:t>
            </a:r>
            <a:r>
              <a:rPr lang="en-US" altLang="ko-KR" dirty="0" smtClean="0">
                <a:hlinkClick r:id="rId11"/>
              </a:rPr>
              <a:t>, </a:t>
            </a:r>
            <a:r>
              <a:rPr lang="ko-KR" altLang="en-US" dirty="0" smtClean="0">
                <a:hlinkClick r:id="rId11"/>
              </a:rPr>
              <a:t>과외</a:t>
            </a:r>
            <a:r>
              <a:rPr lang="en-US" altLang="ko-KR" dirty="0" smtClean="0">
                <a:hlinkClick r:id="rId11"/>
              </a:rPr>
              <a:t>, </a:t>
            </a:r>
            <a:r>
              <a:rPr lang="ko-KR" altLang="en-US" b="1" dirty="0" smtClean="0">
                <a:hlinkClick r:id="rId11"/>
              </a:rPr>
              <a:t>선행학습</a:t>
            </a:r>
            <a:r>
              <a:rPr lang="ko-KR" altLang="en-US" dirty="0" smtClean="0">
                <a:hlinkClick r:id="rId11"/>
              </a:rPr>
              <a:t> 없앨 수 있다</a:t>
            </a:r>
            <a:endParaRPr lang="ko-KR" altLang="en-US" b="1" dirty="0"/>
          </a:p>
          <a:p>
            <a:r>
              <a:rPr lang="ko-KR" altLang="en-US" b="1" dirty="0" err="1"/>
              <a:t>기초다지기</a:t>
            </a:r>
            <a:r>
              <a:rPr lang="ko-KR" altLang="en-US" b="1" dirty="0"/>
              <a:t> 학습 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심화발전학습  </a:t>
            </a:r>
            <a:r>
              <a:rPr lang="ko-KR" altLang="en-US" b="1" dirty="0" smtClean="0"/>
              <a:t> </a:t>
            </a:r>
            <a:r>
              <a:rPr lang="ko-KR" altLang="en-US" dirty="0" smtClean="0">
                <a:hlinkClick r:id="rId12"/>
              </a:rPr>
              <a:t>주제 통합 </a:t>
            </a:r>
            <a:r>
              <a:rPr lang="ko-KR" altLang="en-US" b="1" dirty="0" smtClean="0">
                <a:hlinkClick r:id="rId12"/>
              </a:rPr>
              <a:t>학습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</a:t>
            </a:r>
            <a:r>
              <a:rPr lang="en-US" altLang="ko-KR" dirty="0" smtClean="0">
                <a:hlinkClick r:id="rId13"/>
              </a:rPr>
              <a:t>《 </a:t>
            </a:r>
            <a:r>
              <a:rPr lang="ko-KR" altLang="en-US" b="1" dirty="0" smtClean="0">
                <a:hlinkClick r:id="rId13"/>
              </a:rPr>
              <a:t>심화 </a:t>
            </a:r>
            <a:r>
              <a:rPr lang="ko-KR" altLang="en-US" b="1" dirty="0" smtClean="0">
                <a:hlinkClick r:id="rId13"/>
              </a:rPr>
              <a:t>학습</a:t>
            </a:r>
            <a:r>
              <a:rPr lang="en-US" altLang="ko-KR" b="1" dirty="0" smtClean="0">
                <a:hlinkClick r:id="rId13"/>
              </a:rPr>
              <a:t>: </a:t>
            </a:r>
            <a:r>
              <a:rPr lang="ko-KR" altLang="en-US" b="1" dirty="0" smtClean="0">
                <a:hlinkClick r:id="rId13"/>
              </a:rPr>
              <a:t>비보사찰</a:t>
            </a:r>
            <a:r>
              <a:rPr lang="ko-KR" altLang="en-US" dirty="0" smtClean="0">
                <a:hlinkClick r:id="rId13"/>
              </a:rPr>
              <a:t> </a:t>
            </a:r>
            <a:r>
              <a:rPr lang="en-US" altLang="ko-KR" dirty="0" smtClean="0">
                <a:hlinkClick r:id="rId13"/>
              </a:rPr>
              <a:t>》</a:t>
            </a:r>
            <a:r>
              <a:rPr lang="ko-KR" altLang="en-US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 smtClean="0"/>
              <a:t>    </a:t>
            </a:r>
            <a:r>
              <a:rPr lang="ko-KR" altLang="en-US" dirty="0" smtClean="0">
                <a:hlinkClick r:id="rId14"/>
              </a:rPr>
              <a:t>아이디어 </a:t>
            </a:r>
            <a:r>
              <a:rPr lang="ko-KR" altLang="en-US" dirty="0" err="1" smtClean="0">
                <a:hlinkClick r:id="rId14"/>
              </a:rPr>
              <a:t>팩토리</a:t>
            </a:r>
            <a:r>
              <a:rPr lang="ko-KR" altLang="en-US" dirty="0" smtClean="0">
                <a:hlinkClick r:id="rId14"/>
              </a:rPr>
              <a:t> </a:t>
            </a:r>
            <a:r>
              <a:rPr lang="en-US" altLang="ko-KR" dirty="0" smtClean="0">
                <a:hlinkClick r:id="rId14"/>
              </a:rPr>
              <a:t>:: </a:t>
            </a:r>
            <a:r>
              <a:rPr lang="ko-KR" altLang="en-US" dirty="0" smtClean="0">
                <a:hlinkClick r:id="rId14"/>
              </a:rPr>
              <a:t>알쏭달쏭 한 우리아이 통지표 제대로 보기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b="1" dirty="0"/>
          </a:p>
          <a:p>
            <a:r>
              <a:rPr lang="ko-KR" altLang="en-US" b="1" dirty="0"/>
              <a:t>사고력학습 </a:t>
            </a:r>
            <a:r>
              <a:rPr lang="ko-KR" altLang="en-US" b="1" dirty="0" smtClean="0"/>
              <a:t>    </a:t>
            </a:r>
            <a:r>
              <a:rPr lang="ko-KR" altLang="en-US" dirty="0" err="1" smtClean="0">
                <a:hlinkClick r:id="rId15"/>
              </a:rPr>
              <a:t>프리챌</a:t>
            </a:r>
            <a:r>
              <a:rPr lang="ko-KR" altLang="en-US" dirty="0" smtClean="0">
                <a:hlinkClick r:id="rId15"/>
              </a:rPr>
              <a:t> </a:t>
            </a:r>
            <a:r>
              <a:rPr lang="en-US" altLang="ko-KR" dirty="0" smtClean="0">
                <a:hlinkClick r:id="rId15"/>
              </a:rPr>
              <a:t>QTV - </a:t>
            </a:r>
            <a:r>
              <a:rPr lang="ko-KR" altLang="en-US" dirty="0" smtClean="0">
                <a:hlinkClick r:id="rId15"/>
              </a:rPr>
              <a:t>자기주도</a:t>
            </a:r>
            <a:r>
              <a:rPr lang="ko-KR" altLang="en-US" b="1" dirty="0" smtClean="0">
                <a:hlinkClick r:id="rId15"/>
              </a:rPr>
              <a:t>학습</a:t>
            </a:r>
            <a:r>
              <a:rPr lang="ko-KR" altLang="en-US" dirty="0" smtClean="0">
                <a:hlinkClick r:id="rId15"/>
              </a:rPr>
              <a:t>으로 </a:t>
            </a:r>
            <a:r>
              <a:rPr lang="ko-KR" altLang="en-US" b="1" dirty="0" smtClean="0">
                <a:hlinkClick r:id="rId15"/>
              </a:rPr>
              <a:t>사고력</a:t>
            </a:r>
            <a:r>
              <a:rPr lang="ko-KR" altLang="en-US" dirty="0" smtClean="0">
                <a:hlinkClick r:id="rId15"/>
              </a:rPr>
              <a:t>향상에 도움을 주는 교육 방법</a:t>
            </a:r>
            <a:r>
              <a:rPr lang="ko-KR" altLang="en-US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의사소통학습  </a:t>
            </a:r>
            <a:r>
              <a:rPr lang="ko-KR" altLang="en-US" b="1" dirty="0" smtClean="0">
                <a:hlinkClick r:id="rId16"/>
              </a:rPr>
              <a:t>의사소통</a:t>
            </a:r>
            <a:r>
              <a:rPr lang="ko-KR" altLang="en-US" dirty="0" smtClean="0">
                <a:hlinkClick r:id="rId16"/>
              </a:rPr>
              <a:t> 능력 </a:t>
            </a:r>
            <a:r>
              <a:rPr lang="en-US" altLang="ko-KR" dirty="0" smtClean="0">
                <a:hlinkClick r:id="rId16"/>
              </a:rPr>
              <a:t>- </a:t>
            </a:r>
            <a:r>
              <a:rPr lang="ko-KR" altLang="en-US" dirty="0" err="1" smtClean="0">
                <a:hlinkClick r:id="rId16"/>
              </a:rPr>
              <a:t>위키백과</a:t>
            </a:r>
            <a:r>
              <a:rPr lang="en-US" altLang="ko-KR" dirty="0" smtClean="0">
                <a:hlinkClick r:id="rId16"/>
              </a:rPr>
              <a:t>, </a:t>
            </a:r>
            <a:r>
              <a:rPr lang="ko-KR" altLang="en-US" dirty="0" smtClean="0">
                <a:hlinkClick r:id="rId16"/>
              </a:rPr>
              <a:t>우리 모두의 백과사전</a:t>
            </a:r>
            <a:r>
              <a:rPr lang="ko-KR" altLang="en-US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 err="1"/>
              <a:t>배움배움</a:t>
            </a:r>
            <a:r>
              <a:rPr lang="ko-KR" altLang="en-US" b="1" dirty="0"/>
              <a:t>   </a:t>
            </a:r>
            <a:r>
              <a:rPr lang="ko-KR" altLang="en-US" b="1" dirty="0" smtClean="0"/>
              <a:t>  </a:t>
            </a:r>
            <a:r>
              <a:rPr lang="ko-KR" altLang="en-US" b="1" dirty="0" err="1" smtClean="0">
                <a:hlinkClick r:id="rId17"/>
              </a:rPr>
              <a:t>배움배움</a:t>
            </a:r>
            <a:r>
              <a:rPr lang="ko-KR" altLang="en-US" dirty="0" smtClean="0">
                <a:hlinkClick r:id="rId17"/>
              </a:rPr>
              <a:t> </a:t>
            </a:r>
            <a:r>
              <a:rPr lang="en-US" altLang="ko-KR" dirty="0" smtClean="0">
                <a:hlinkClick r:id="rId17"/>
              </a:rPr>
              <a:t>:: </a:t>
            </a:r>
            <a:r>
              <a:rPr lang="ko-KR" altLang="en-US" dirty="0" smtClean="0">
                <a:hlinkClick r:id="rId17"/>
              </a:rPr>
              <a:t>파란 ∽ 사전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</a:t>
            </a:r>
            <a:r>
              <a:rPr lang="ko-KR" altLang="en-US" b="1" dirty="0" smtClean="0">
                <a:hlinkClick r:id="rId18"/>
              </a:rPr>
              <a:t>배움</a:t>
            </a:r>
            <a:r>
              <a:rPr lang="ko-KR" altLang="en-US" dirty="0" smtClean="0">
                <a:hlinkClick r:id="rId18"/>
              </a:rPr>
              <a:t>은 </a:t>
            </a:r>
            <a:r>
              <a:rPr lang="ko-KR" altLang="en-US" dirty="0" smtClean="0">
                <a:hlinkClick r:id="rId18"/>
              </a:rPr>
              <a:t>즐거움이다</a:t>
            </a:r>
            <a:r>
              <a:rPr lang="en-US" altLang="ko-KR" dirty="0" smtClean="0">
                <a:hlinkClick r:id="rId18"/>
              </a:rPr>
              <a:t>!</a:t>
            </a:r>
            <a:r>
              <a:rPr lang="ko-KR" altLang="en-US" dirty="0" smtClean="0"/>
              <a:t> </a:t>
            </a: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성공학습코칭설명서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7</a:t>
            </a:r>
            <a:r>
              <a:rPr lang="en-US" altLang="ko-KR" dirty="0" smtClean="0"/>
              <a:t> 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독논구공놀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err="1" smtClean="0"/>
              <a:t>독논구공놀</a:t>
            </a:r>
            <a:r>
              <a:rPr lang="en-US" altLang="ko-KR" b="1" dirty="0" smtClean="0"/>
              <a:t>&lt;</a:t>
            </a:r>
            <a:r>
              <a:rPr lang="ko-KR" altLang="en-US" b="1" dirty="0" smtClean="0"/>
              <a:t>여행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체험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예체능</a:t>
            </a:r>
            <a:r>
              <a:rPr lang="en-US" altLang="ko-KR" b="1" dirty="0" smtClean="0"/>
              <a:t>&gt;</a:t>
            </a:r>
          </a:p>
          <a:p>
            <a:r>
              <a:rPr lang="en-US" altLang="ko-KR" b="1" dirty="0" smtClean="0"/>
              <a:t> </a:t>
            </a:r>
            <a:r>
              <a:rPr lang="ko-KR" altLang="en-US" sz="1500" dirty="0" smtClean="0">
                <a:hlinkClick r:id="rId2"/>
              </a:rPr>
              <a:t>사이버 </a:t>
            </a:r>
            <a:r>
              <a:rPr lang="ko-KR" altLang="en-US" sz="1500" b="1" dirty="0" smtClean="0">
                <a:hlinkClick r:id="rId2"/>
              </a:rPr>
              <a:t>독서 체험 학습</a:t>
            </a:r>
            <a:r>
              <a:rPr lang="ko-KR" altLang="en-US" sz="1500" dirty="0" smtClean="0"/>
              <a:t> </a:t>
            </a:r>
            <a:r>
              <a:rPr lang="ko-KR" altLang="en-US" sz="1500" dirty="0" smtClean="0"/>
              <a:t>   </a:t>
            </a:r>
            <a:r>
              <a:rPr lang="ko-KR" altLang="en-US" sz="1600" b="1" dirty="0" smtClean="0">
                <a:hlinkClick r:id="rId3"/>
              </a:rPr>
              <a:t>체험학습</a:t>
            </a:r>
            <a:r>
              <a:rPr lang="ko-KR" altLang="en-US" sz="1600" dirty="0" smtClean="0">
                <a:hlinkClick r:id="rId3"/>
              </a:rPr>
              <a:t> </a:t>
            </a:r>
            <a:r>
              <a:rPr lang="en-US" altLang="ko-KR" sz="1600" dirty="0" smtClean="0">
                <a:hlinkClick r:id="rId3"/>
              </a:rPr>
              <a:t>&gt; </a:t>
            </a:r>
            <a:r>
              <a:rPr lang="ko-KR" altLang="en-US" sz="1600" b="1" dirty="0" smtClean="0">
                <a:hlinkClick r:id="rId3"/>
              </a:rPr>
              <a:t>체험학습</a:t>
            </a:r>
            <a:r>
              <a:rPr lang="ko-KR" altLang="en-US" sz="1600" dirty="0" smtClean="0">
                <a:hlinkClick r:id="rId3"/>
              </a:rPr>
              <a:t>연구개발협회</a:t>
            </a:r>
            <a:r>
              <a:rPr lang="ko-KR" altLang="en-US" sz="1600" dirty="0" smtClean="0"/>
              <a:t> 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>
                <a:hlinkClick r:id="rId4"/>
              </a:rPr>
              <a:t>사이버 </a:t>
            </a:r>
            <a:r>
              <a:rPr lang="ko-KR" altLang="en-US" sz="1500" b="1" dirty="0" smtClean="0">
                <a:hlinkClick r:id="rId4"/>
              </a:rPr>
              <a:t>독서 체험 학습</a:t>
            </a:r>
            <a:r>
              <a:rPr lang="ko-KR" altLang="en-US" sz="1500" dirty="0" smtClean="0">
                <a:hlinkClick r:id="rId4"/>
              </a:rPr>
              <a:t> </a:t>
            </a:r>
            <a:r>
              <a:rPr lang="en-US" altLang="ko-KR" sz="1500" dirty="0" smtClean="0">
                <a:hlinkClick r:id="rId4"/>
              </a:rPr>
              <a:t>- </a:t>
            </a:r>
            <a:r>
              <a:rPr lang="ko-KR" altLang="en-US" sz="1500" dirty="0" smtClean="0">
                <a:hlinkClick r:id="rId4"/>
              </a:rPr>
              <a:t>교수학습개발센터</a:t>
            </a:r>
            <a:r>
              <a:rPr lang="ko-KR" altLang="en-US" sz="1500" dirty="0" smtClean="0"/>
              <a:t> </a:t>
            </a:r>
            <a:endParaRPr lang="en-US" altLang="ko-KR" sz="1500" dirty="0" smtClean="0"/>
          </a:p>
          <a:p>
            <a:endParaRPr lang="en-US" altLang="ko-KR" sz="1500" b="1" dirty="0" smtClean="0"/>
          </a:p>
          <a:p>
            <a:r>
              <a:rPr lang="ko-KR" altLang="en-US" sz="1500" dirty="0" err="1" smtClean="0">
                <a:hlinkClick r:id="rId5"/>
              </a:rPr>
              <a:t>교보에듀케어리드</a:t>
            </a:r>
            <a:r>
              <a:rPr lang="ko-KR" altLang="en-US" sz="1500" dirty="0" smtClean="0"/>
              <a:t> </a:t>
            </a:r>
            <a:r>
              <a:rPr lang="ko-KR" altLang="en-US" sz="1500" dirty="0" smtClean="0"/>
              <a:t>  </a:t>
            </a:r>
            <a:r>
              <a:rPr lang="ko-KR" altLang="en-US" sz="1500" b="1" dirty="0" smtClean="0">
                <a:hlinkClick r:id="rId6"/>
              </a:rPr>
              <a:t>체험학습</a:t>
            </a:r>
            <a:r>
              <a:rPr lang="ko-KR" altLang="en-US" sz="1500" dirty="0" smtClean="0">
                <a:hlinkClick r:id="rId6"/>
              </a:rPr>
              <a:t>길잡이</a:t>
            </a:r>
            <a:r>
              <a:rPr lang="ko-KR" altLang="en-US" sz="1500" dirty="0" smtClean="0"/>
              <a:t> </a:t>
            </a:r>
            <a:endParaRPr lang="en-US" altLang="ko-KR" sz="1500" dirty="0" smtClean="0"/>
          </a:p>
          <a:p>
            <a:endParaRPr lang="en-US" altLang="ko-KR" b="1" dirty="0" smtClean="0"/>
          </a:p>
          <a:p>
            <a:r>
              <a:rPr lang="ko-KR" altLang="en-US" b="1" dirty="0" err="1" smtClean="0"/>
              <a:t>놀공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놀놀공</a:t>
            </a:r>
            <a:r>
              <a:rPr lang="ko-KR" altLang="en-US" b="1" dirty="0" smtClean="0"/>
              <a:t>  </a:t>
            </a:r>
            <a:r>
              <a:rPr lang="ko-KR" altLang="en-US" b="1" dirty="0" err="1" smtClean="0"/>
              <a:t>놀게공</a:t>
            </a:r>
            <a:r>
              <a:rPr lang="ko-KR" altLang="en-US" b="1" dirty="0" smtClean="0"/>
              <a:t>  </a:t>
            </a:r>
            <a:r>
              <a:rPr lang="ko-KR" altLang="en-US" b="1" dirty="0" err="1" smtClean="0"/>
              <a:t>놀게티공</a:t>
            </a:r>
            <a:r>
              <a:rPr lang="ko-KR" altLang="en-US" b="1" dirty="0" smtClean="0"/>
              <a:t> </a:t>
            </a:r>
            <a:br>
              <a:rPr lang="ko-KR" altLang="en-US" b="1" dirty="0" smtClean="0"/>
            </a:br>
            <a:endParaRPr lang="ko-KR" altLang="en-US" b="1" dirty="0" smtClean="0"/>
          </a:p>
          <a:p>
            <a:r>
              <a:rPr lang="ko-KR" altLang="en-US" b="1" dirty="0" smtClean="0"/>
              <a:t>공놀   </a:t>
            </a:r>
            <a:r>
              <a:rPr lang="ko-KR" altLang="en-US" b="1" dirty="0" err="1" smtClean="0"/>
              <a:t>공공놀</a:t>
            </a:r>
            <a:r>
              <a:rPr lang="ko-KR" altLang="en-US" b="1" dirty="0" smtClean="0"/>
              <a:t>  </a:t>
            </a:r>
            <a:r>
              <a:rPr lang="ko-KR" altLang="en-US" b="1" dirty="0" err="1" smtClean="0"/>
              <a:t>생공놀</a:t>
            </a:r>
            <a:r>
              <a:rPr lang="ko-KR" altLang="en-US" b="1" dirty="0" smtClean="0"/>
              <a:t>  </a:t>
            </a:r>
            <a:br>
              <a:rPr lang="ko-KR" altLang="en-US" b="1" dirty="0" smtClean="0"/>
            </a:br>
            <a:endParaRPr lang="ko-KR" altLang="en-US" b="1" dirty="0" smtClean="0"/>
          </a:p>
          <a:p>
            <a:endParaRPr lang="ko-KR" alt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8  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 자율학습시간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/>
              <a:t>자율학습시간 및 태도</a:t>
            </a:r>
            <a:br>
              <a:rPr lang="ko-KR" altLang="en-US" b="1" dirty="0"/>
            </a:br>
            <a:r>
              <a:rPr lang="ko-KR" altLang="en-US" b="1" dirty="0"/>
              <a:t>  </a:t>
            </a:r>
          </a:p>
          <a:p>
            <a:r>
              <a:rPr lang="ko-KR" altLang="en-US" sz="2200" b="1" dirty="0" smtClean="0">
                <a:hlinkClick r:id="rId2"/>
              </a:rPr>
              <a:t>자율학습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dirty="0" err="1" smtClean="0">
                <a:hlinkClick r:id="rId2"/>
              </a:rPr>
              <a:t>위키백과</a:t>
            </a:r>
            <a:r>
              <a:rPr lang="en-US" altLang="ko-KR" sz="2200" dirty="0" smtClean="0">
                <a:hlinkClick r:id="rId2"/>
              </a:rPr>
              <a:t>, </a:t>
            </a:r>
            <a:r>
              <a:rPr lang="ko-KR" altLang="en-US" sz="2200" dirty="0" smtClean="0">
                <a:hlinkClick r:id="rId2"/>
              </a:rPr>
              <a:t>우리 모두의 백과사전 </a:t>
            </a:r>
            <a:r>
              <a:rPr lang="ko-KR" altLang="en-US" sz="2200" dirty="0" smtClean="0"/>
              <a:t>        </a:t>
            </a:r>
            <a:r>
              <a:rPr lang="en-US" altLang="ko-KR" sz="2200" dirty="0" smtClean="0">
                <a:hlinkClick r:id="rId3"/>
              </a:rPr>
              <a:t>Why </a:t>
            </a:r>
            <a:r>
              <a:rPr lang="en-US" altLang="ko-KR" sz="2200" b="1" dirty="0" smtClean="0">
                <a:hlinkClick r:id="rId3"/>
              </a:rPr>
              <a:t>Study</a:t>
            </a:r>
            <a:r>
              <a:rPr lang="en-US" altLang="ko-KR" sz="2200" dirty="0" smtClean="0">
                <a:hlinkClick r:id="rId3"/>
              </a:rPr>
              <a:t> Animal </a:t>
            </a:r>
            <a:r>
              <a:rPr lang="en-US" altLang="ko-KR" sz="2200" b="1" dirty="0" smtClean="0">
                <a:hlinkClick r:id="rId3"/>
              </a:rPr>
              <a:t>Behavior</a:t>
            </a:r>
            <a:r>
              <a:rPr lang="en-US" altLang="ko-KR" sz="2200" dirty="0" smtClean="0">
                <a:hlinkClick r:id="rId3"/>
              </a:rPr>
              <a:t>?</a:t>
            </a:r>
            <a:r>
              <a:rPr lang="en-US" altLang="ko-KR" sz="2200" dirty="0" smtClean="0"/>
              <a:t> </a:t>
            </a:r>
            <a:endParaRPr lang="en-US" altLang="ko-KR" sz="2200" dirty="0" smtClean="0"/>
          </a:p>
          <a:p>
            <a:r>
              <a:rPr lang="en-US" altLang="ko-KR" sz="2200" b="1" dirty="0" smtClean="0"/>
              <a:t> </a:t>
            </a:r>
            <a:endParaRPr lang="en-US" altLang="ko-KR" sz="2200" b="1" dirty="0" smtClean="0"/>
          </a:p>
          <a:p>
            <a:r>
              <a:rPr lang="ko-KR" altLang="en-US" sz="2200" b="1" dirty="0" smtClean="0">
                <a:hlinkClick r:id="rId4"/>
              </a:rPr>
              <a:t>시간</a:t>
            </a:r>
            <a:r>
              <a:rPr lang="ko-KR" altLang="en-US" sz="2200" dirty="0" smtClean="0">
                <a:hlinkClick r:id="rId4"/>
              </a:rPr>
              <a:t> 때우기 식의 </a:t>
            </a:r>
            <a:r>
              <a:rPr lang="ko-KR" altLang="en-US" sz="2200" b="1" dirty="0" smtClean="0">
                <a:hlinkClick r:id="rId4"/>
              </a:rPr>
              <a:t>자율학습</a:t>
            </a:r>
            <a:r>
              <a:rPr lang="ko-KR" altLang="en-US" sz="2200" dirty="0" smtClean="0">
                <a:hlinkClick r:id="rId4"/>
              </a:rPr>
              <a:t> 무의미 </a:t>
            </a:r>
            <a:r>
              <a:rPr lang="ko-KR" altLang="en-US" sz="2200" dirty="0" smtClean="0"/>
              <a:t>     </a:t>
            </a:r>
            <a:r>
              <a:rPr lang="en-US" altLang="ko-KR" sz="1600" dirty="0" smtClean="0">
                <a:hlinkClick r:id="rId5"/>
              </a:rPr>
              <a:t>Clean Smells Promote Moral </a:t>
            </a:r>
            <a:r>
              <a:rPr lang="en-US" altLang="ko-KR" sz="1600" b="1" dirty="0" smtClean="0">
                <a:hlinkClick r:id="rId5"/>
              </a:rPr>
              <a:t>Behavior</a:t>
            </a:r>
            <a:r>
              <a:rPr lang="en-US" altLang="ko-KR" sz="1600" dirty="0" smtClean="0">
                <a:hlinkClick r:id="rId5"/>
              </a:rPr>
              <a:t>, </a:t>
            </a:r>
            <a:r>
              <a:rPr lang="en-US" altLang="ko-KR" sz="1600" b="1" dirty="0" smtClean="0">
                <a:hlinkClick r:id="rId5"/>
              </a:rPr>
              <a:t>Study</a:t>
            </a:r>
            <a:r>
              <a:rPr lang="en-US" altLang="ko-KR" sz="1600" dirty="0" smtClean="0">
                <a:hlinkClick r:id="rId5"/>
              </a:rPr>
              <a:t> Suggests</a:t>
            </a:r>
            <a:r>
              <a:rPr lang="en-US" altLang="ko-KR" sz="1600" dirty="0" smtClean="0"/>
              <a:t> </a:t>
            </a:r>
            <a:endParaRPr lang="en-US" altLang="ko-KR" sz="2200" dirty="0" smtClean="0"/>
          </a:p>
          <a:p>
            <a:endParaRPr lang="en-US" altLang="ko-KR" sz="2200" b="1" dirty="0" smtClean="0"/>
          </a:p>
          <a:p>
            <a:r>
              <a:rPr lang="en-US" altLang="ko-KR" sz="2200" dirty="0" smtClean="0">
                <a:hlinkClick r:id="rId6"/>
              </a:rPr>
              <a:t>[</a:t>
            </a:r>
            <a:r>
              <a:rPr lang="ko-KR" altLang="en-US" sz="2200" dirty="0" err="1" smtClean="0">
                <a:hlinkClick r:id="rId6"/>
              </a:rPr>
              <a:t>맛있는공부</a:t>
            </a:r>
            <a:r>
              <a:rPr lang="en-US" altLang="ko-KR" sz="2200" dirty="0" smtClean="0">
                <a:hlinkClick r:id="rId6"/>
              </a:rPr>
              <a:t>·</a:t>
            </a:r>
            <a:r>
              <a:rPr lang="ko-KR" altLang="en-US" sz="2200" dirty="0" err="1" smtClean="0">
                <a:hlinkClick r:id="rId6"/>
              </a:rPr>
              <a:t>비상에듀</a:t>
            </a:r>
            <a:r>
              <a:rPr lang="ko-KR" altLang="en-US" sz="2200" dirty="0" smtClean="0">
                <a:hlinkClick r:id="rId6"/>
              </a:rPr>
              <a:t> 공동기획</a:t>
            </a:r>
            <a:r>
              <a:rPr lang="en-US" altLang="ko-KR" sz="2200" dirty="0" smtClean="0">
                <a:hlinkClick r:id="rId6"/>
              </a:rPr>
              <a:t>] </a:t>
            </a:r>
            <a:r>
              <a:rPr lang="ko-KR" altLang="en-US" sz="2200" dirty="0" smtClean="0">
                <a:hlinkClick r:id="rId6"/>
              </a:rPr>
              <a:t>야간</a:t>
            </a:r>
            <a:r>
              <a:rPr lang="ko-KR" altLang="en-US" sz="2200" b="1" dirty="0" smtClean="0">
                <a:hlinkClick r:id="rId6"/>
              </a:rPr>
              <a:t>자율학습 시간</a:t>
            </a:r>
            <a:r>
              <a:rPr lang="ko-KR" altLang="en-US" sz="2200" dirty="0" smtClean="0">
                <a:hlinkClick r:id="rId6"/>
              </a:rPr>
              <a:t> 효과적으로 사용 </a:t>
            </a:r>
            <a:r>
              <a:rPr lang="en-US" altLang="ko-KR" sz="2200" b="1" dirty="0"/>
              <a:t/>
            </a:r>
            <a:br>
              <a:rPr lang="en-US" altLang="ko-KR" sz="2200" b="1" dirty="0"/>
            </a:br>
            <a:r>
              <a:rPr lang="en-US" altLang="ko-KR" sz="2200" b="1" dirty="0"/>
              <a:t>  </a:t>
            </a:r>
            <a:endParaRPr lang="en-US" altLang="ko-KR" sz="2200" b="1" dirty="0" smtClean="0"/>
          </a:p>
          <a:p>
            <a:r>
              <a:rPr lang="ko-KR" altLang="en-US" sz="2200" dirty="0" smtClean="0">
                <a:hlinkClick r:id="rId7"/>
              </a:rPr>
              <a:t>공부</a:t>
            </a:r>
            <a:r>
              <a:rPr lang="en-US" altLang="ko-KR" sz="2200" dirty="0" smtClean="0">
                <a:hlinkClick r:id="rId7"/>
              </a:rPr>
              <a:t>/</a:t>
            </a:r>
            <a:r>
              <a:rPr lang="ko-KR" altLang="en-US" sz="2200" dirty="0" smtClean="0">
                <a:hlinkClick r:id="rId7"/>
              </a:rPr>
              <a:t>진로칼럼 </a:t>
            </a:r>
            <a:r>
              <a:rPr lang="en-US" altLang="ko-KR" sz="2200" dirty="0" smtClean="0">
                <a:hlinkClick r:id="rId7"/>
              </a:rPr>
              <a:t>- </a:t>
            </a:r>
            <a:r>
              <a:rPr lang="ko-KR" altLang="en-US" sz="2200" dirty="0" smtClean="0">
                <a:hlinkClick r:id="rId7"/>
              </a:rPr>
              <a:t>야간</a:t>
            </a:r>
            <a:r>
              <a:rPr lang="ko-KR" altLang="en-US" sz="2200" b="1" dirty="0" smtClean="0">
                <a:hlinkClick r:id="rId7"/>
              </a:rPr>
              <a:t>자율학습</a:t>
            </a:r>
            <a:r>
              <a:rPr lang="ko-KR" altLang="en-US" sz="2200" dirty="0" smtClean="0">
                <a:hlinkClick r:id="rId7"/>
              </a:rPr>
              <a:t> </a:t>
            </a:r>
            <a:r>
              <a:rPr lang="en-US" altLang="ko-KR" sz="2200" dirty="0" smtClean="0">
                <a:hlinkClick r:id="rId7"/>
              </a:rPr>
              <a:t>200% </a:t>
            </a:r>
            <a:r>
              <a:rPr lang="ko-KR" altLang="en-US" sz="2200" dirty="0" smtClean="0">
                <a:hlinkClick r:id="rId7"/>
              </a:rPr>
              <a:t>정복하기 프로젝트 </a:t>
            </a:r>
            <a:r>
              <a:rPr lang="en-US" altLang="ko-KR" sz="2200" dirty="0" smtClean="0">
                <a:hlinkClick r:id="rId7"/>
              </a:rPr>
              <a:t>&lt;1</a:t>
            </a:r>
            <a:r>
              <a:rPr lang="ko-KR" altLang="en-US" sz="2200" dirty="0" smtClean="0">
                <a:hlinkClick r:id="rId7"/>
              </a:rPr>
              <a:t>탄</a:t>
            </a:r>
            <a:r>
              <a:rPr lang="en-US" altLang="ko-KR" sz="2200" dirty="0" smtClean="0">
                <a:hlinkClick r:id="rId7"/>
              </a:rPr>
              <a:t>&gt;</a:t>
            </a:r>
            <a:endParaRPr lang="en-US" altLang="ko-KR" sz="2200" dirty="0" smtClean="0"/>
          </a:p>
          <a:p>
            <a:endParaRPr lang="en-US" altLang="ko-KR" sz="2200" b="1" dirty="0" smtClean="0"/>
          </a:p>
          <a:p>
            <a:r>
              <a:rPr lang="ko-KR" altLang="en-US" sz="2200" dirty="0" smtClean="0">
                <a:hlinkClick r:id="rId8"/>
              </a:rPr>
              <a:t>프로스튜던트 </a:t>
            </a:r>
            <a:r>
              <a:rPr lang="ko-KR" altLang="en-US" sz="2200" b="1" dirty="0" smtClean="0">
                <a:hlinkClick r:id="rId8"/>
              </a:rPr>
              <a:t>학습자세</a:t>
            </a:r>
            <a:r>
              <a:rPr lang="ko-KR" altLang="en-US" sz="2200" dirty="0" smtClean="0">
                <a:hlinkClick r:id="rId8"/>
              </a:rPr>
              <a:t> 학습태도 학습장애 상담 교정 </a:t>
            </a:r>
            <a:r>
              <a:rPr lang="ko-KR" altLang="en-US" sz="2200" dirty="0" err="1" smtClean="0">
                <a:hlinkClick r:id="rId8"/>
              </a:rPr>
              <a:t>학습코칭</a:t>
            </a:r>
            <a:endParaRPr lang="en-US" altLang="ko-KR" sz="2200" dirty="0" smtClean="0"/>
          </a:p>
          <a:p>
            <a:endParaRPr lang="en-US" altLang="ko-KR" sz="2200" b="1" dirty="0" smtClean="0"/>
          </a:p>
          <a:p>
            <a:r>
              <a:rPr lang="en-US" altLang="ko-KR" sz="2200" dirty="0" err="1" smtClean="0">
                <a:hlinkClick r:id="rId9"/>
              </a:rPr>
              <a:t>Ethology</a:t>
            </a:r>
            <a:r>
              <a:rPr lang="en-US" altLang="ko-KR" sz="2200" dirty="0" smtClean="0">
                <a:hlinkClick r:id="rId9"/>
              </a:rPr>
              <a:t> - Wikipedia, the free encyclopedia</a:t>
            </a:r>
            <a:r>
              <a:rPr lang="en-US" altLang="ko-KR" sz="2200" dirty="0" smtClean="0"/>
              <a:t> </a:t>
            </a:r>
            <a:r>
              <a:rPr lang="en-US" altLang="ko-KR" sz="2200" b="1" dirty="0" smtClean="0">
                <a:hlinkClick r:id="rId10"/>
              </a:rPr>
              <a:t>Behavior Studies</a:t>
            </a:r>
            <a:r>
              <a:rPr lang="en-US" altLang="ko-KR" sz="2200" dirty="0" smtClean="0"/>
              <a:t>  </a:t>
            </a:r>
          </a:p>
          <a:p>
            <a:endParaRPr lang="en-US" altLang="ko-KR" sz="2200" b="1" dirty="0" smtClean="0"/>
          </a:p>
          <a:p>
            <a:r>
              <a:rPr lang="en-US" altLang="ko-KR" sz="2200" b="1" dirty="0" smtClean="0">
                <a:hlinkClick r:id="rId11"/>
              </a:rPr>
              <a:t>Study </a:t>
            </a:r>
            <a:r>
              <a:rPr lang="en-US" altLang="ko-KR" sz="2200" b="1" dirty="0" smtClean="0">
                <a:hlinkClick r:id="rId11"/>
              </a:rPr>
              <a:t>Behaviors</a:t>
            </a:r>
            <a:r>
              <a:rPr lang="en-US" altLang="ko-KR" sz="2200" b="1" dirty="0" smtClean="0"/>
              <a:t>        </a:t>
            </a:r>
            <a:r>
              <a:rPr lang="en-US" altLang="ko-KR" sz="2200" dirty="0" smtClean="0">
                <a:hlinkClick r:id="rId12"/>
              </a:rPr>
              <a:t>Organizational </a:t>
            </a:r>
            <a:r>
              <a:rPr lang="en-US" altLang="ko-KR" sz="2200" b="1" dirty="0" smtClean="0">
                <a:hlinkClick r:id="rId12"/>
              </a:rPr>
              <a:t>Behavior Studies</a:t>
            </a:r>
            <a:r>
              <a:rPr lang="en-US" altLang="ko-KR" sz="2200" dirty="0" smtClean="0"/>
              <a:t> </a:t>
            </a:r>
            <a:endParaRPr lang="en-US" altLang="ko-KR" sz="2200" b="1" dirty="0" smtClean="0"/>
          </a:p>
          <a:p>
            <a:endParaRPr lang="en-US" altLang="ko-KR" b="1" dirty="0"/>
          </a:p>
          <a:p>
            <a:r>
              <a:rPr lang="ko-KR" altLang="en-US" b="1" dirty="0"/>
              <a:t>편한 자세</a:t>
            </a:r>
            <a:r>
              <a:rPr lang="en-US" altLang="ko-KR" b="1" dirty="0"/>
              <a:t>&lt;</a:t>
            </a:r>
            <a:r>
              <a:rPr lang="ko-KR" altLang="en-US" b="1" dirty="0" err="1"/>
              <a:t>서앉엎누자</a:t>
            </a:r>
            <a:r>
              <a:rPr lang="ko-KR" altLang="en-US" b="1" dirty="0"/>
              <a:t> </a:t>
            </a:r>
            <a:endParaRPr lang="en-US" altLang="ko-KR" b="1" dirty="0" smtClean="0"/>
          </a:p>
          <a:p>
            <a:r>
              <a:rPr lang="ko-KR" altLang="en-US" sz="1800" dirty="0" smtClean="0">
                <a:hlinkClick r:id="rId13"/>
              </a:rPr>
              <a:t>어린이 </a:t>
            </a:r>
            <a:r>
              <a:rPr lang="en-US" altLang="ko-KR" sz="1800" dirty="0" smtClean="0">
                <a:hlinkClick r:id="rId13"/>
              </a:rPr>
              <a:t>60%</a:t>
            </a:r>
            <a:r>
              <a:rPr lang="ko-KR" altLang="en-US" sz="1800" dirty="0" smtClean="0">
                <a:hlinkClick r:id="rId13"/>
              </a:rPr>
              <a:t>가 잘못된 </a:t>
            </a:r>
            <a:r>
              <a:rPr lang="ko-KR" altLang="en-US" sz="1800" b="1" dirty="0" smtClean="0">
                <a:hlinkClick r:id="rId13"/>
              </a:rPr>
              <a:t>학습자세</a:t>
            </a:r>
            <a:r>
              <a:rPr lang="en-US" altLang="ko-KR" sz="1800" dirty="0" smtClean="0">
                <a:hlinkClick r:id="rId13"/>
              </a:rPr>
              <a:t>‥ </a:t>
            </a:r>
            <a:r>
              <a:rPr lang="ko-KR" altLang="en-US" sz="1800" dirty="0" smtClean="0">
                <a:hlinkClick r:id="rId13"/>
              </a:rPr>
              <a:t>척추변형 불러와 </a:t>
            </a:r>
            <a:r>
              <a:rPr lang="en-US" altLang="ko-KR" sz="1800" dirty="0" smtClean="0">
                <a:hlinkClick r:id="rId13"/>
              </a:rPr>
              <a:t>-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pPr>
              <a:buNone/>
            </a:pP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성공학습코칭설명서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9 &lt;</a:t>
            </a:r>
            <a:r>
              <a:rPr lang="ko-KR" altLang="en-US" b="1" dirty="0" smtClean="0"/>
              <a:t>인재시공</a:t>
            </a:r>
            <a:r>
              <a:rPr lang="en-US" altLang="ko-KR" b="1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/>
              <a:t>인재시공</a:t>
            </a:r>
            <a:r>
              <a:rPr lang="en-US" altLang="ko-KR" b="1" dirty="0"/>
              <a:t>(S T </a:t>
            </a:r>
            <a:r>
              <a:rPr lang="en-US" altLang="ko-KR" b="1" dirty="0" err="1"/>
              <a:t>T</a:t>
            </a:r>
            <a:r>
              <a:rPr lang="en-US" altLang="ko-KR" b="1" dirty="0"/>
              <a:t> S)</a:t>
            </a:r>
            <a:r>
              <a:rPr lang="ko-KR" altLang="en-US" b="1" dirty="0" smtClean="0"/>
              <a:t>관리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學은 사람이 책을 들고 있는 것</a:t>
            </a:r>
            <a:r>
              <a:rPr lang="en-US" altLang="ko-KR" b="1" dirty="0" smtClean="0"/>
              <a:t>&lt;</a:t>
            </a:r>
            <a:r>
              <a:rPr lang="ko-KR" altLang="en-US" b="1" dirty="0" smtClean="0"/>
              <a:t>인재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그 후 시공간을 꾸미고 가꾸는 지혜로움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  </a:t>
            </a:r>
            <a:r>
              <a:rPr lang="ko-KR" altLang="en-US" b="1" dirty="0" smtClean="0"/>
              <a:t>시</a:t>
            </a:r>
            <a:r>
              <a:rPr lang="en-US" altLang="ko-KR" b="1" dirty="0" smtClean="0"/>
              <a:t>&lt;</a:t>
            </a:r>
            <a:r>
              <a:rPr lang="ko-KR" altLang="en-US" sz="2200" b="1" dirty="0" smtClean="0"/>
              <a:t>시간 습관 애벌레</a:t>
            </a:r>
            <a:r>
              <a:rPr lang="en-US" altLang="ko-KR" sz="2200" b="1" dirty="0" smtClean="0"/>
              <a:t>(21</a:t>
            </a:r>
            <a:r>
              <a:rPr lang="ko-KR" altLang="en-US" sz="2200" b="1" dirty="0" smtClean="0"/>
              <a:t>일</a:t>
            </a:r>
            <a:r>
              <a:rPr lang="en-US" altLang="ko-KR" sz="2200" b="1" dirty="0" smtClean="0"/>
              <a:t>),</a:t>
            </a:r>
            <a:r>
              <a:rPr lang="ko-KR" altLang="en-US" sz="2200" b="1" dirty="0" smtClean="0"/>
              <a:t>번데기</a:t>
            </a:r>
            <a:r>
              <a:rPr lang="en-US" altLang="ko-KR" sz="2200" b="1" dirty="0" smtClean="0"/>
              <a:t>(3</a:t>
            </a:r>
            <a:r>
              <a:rPr lang="ko-KR" altLang="en-US" sz="2200" b="1" dirty="0" smtClean="0"/>
              <a:t>개월</a:t>
            </a:r>
            <a:r>
              <a:rPr lang="en-US" altLang="ko-KR" sz="2200" b="1" dirty="0" smtClean="0"/>
              <a:t>),</a:t>
            </a:r>
          </a:p>
          <a:p>
            <a:r>
              <a:rPr lang="en-US" altLang="ko-KR" sz="2200" b="1" dirty="0" smtClean="0"/>
              <a:t> </a:t>
            </a:r>
            <a:r>
              <a:rPr lang="en-US" altLang="ko-KR" sz="2200" b="1" dirty="0" smtClean="0"/>
              <a:t>                          </a:t>
            </a:r>
            <a:r>
              <a:rPr lang="ko-KR" altLang="en-US" sz="2200" b="1" dirty="0" smtClean="0"/>
              <a:t>달인비상</a:t>
            </a:r>
            <a:r>
              <a:rPr lang="en-US" altLang="ko-KR" sz="2200" b="1" dirty="0" smtClean="0"/>
              <a:t>(5~7</a:t>
            </a:r>
            <a:r>
              <a:rPr lang="ko-KR" altLang="en-US" sz="2200" b="1" dirty="0" smtClean="0"/>
              <a:t>년</a:t>
            </a:r>
            <a:r>
              <a:rPr lang="en-US" altLang="ko-KR" sz="2200" b="1" dirty="0" smtClean="0"/>
              <a:t>)</a:t>
            </a:r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   </a:t>
            </a:r>
            <a:r>
              <a:rPr lang="ko-KR" altLang="en-US" b="1" dirty="0" smtClean="0"/>
              <a:t>공</a:t>
            </a:r>
            <a:r>
              <a:rPr lang="en-US" altLang="ko-KR" b="1" dirty="0" smtClean="0"/>
              <a:t>&lt;</a:t>
            </a:r>
            <a:r>
              <a:rPr lang="ko-KR" altLang="en-US" sz="2200" b="1" dirty="0" smtClean="0"/>
              <a:t>학습공간</a:t>
            </a:r>
            <a:r>
              <a:rPr lang="en-US" altLang="ko-KR" sz="2200" b="1" dirty="0" smtClean="0"/>
              <a:t>,</a:t>
            </a:r>
            <a:r>
              <a:rPr lang="ko-KR" altLang="en-US" sz="2200" b="1" dirty="0" smtClean="0"/>
              <a:t> 두뇌 기억 공간관리</a:t>
            </a:r>
            <a:r>
              <a:rPr lang="ko-KR" altLang="en-US" sz="2200" b="1" dirty="0"/>
              <a:t>  </a:t>
            </a:r>
            <a:r>
              <a:rPr lang="ko-KR" altLang="en-US" sz="2200" b="1" dirty="0" smtClean="0"/>
              <a:t> </a:t>
            </a:r>
            <a:r>
              <a:rPr lang="ko-KR" altLang="en-US" sz="2200" b="1" dirty="0" smtClean="0">
                <a:hlinkClick r:id="rId2"/>
              </a:rPr>
              <a:t>기억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: Memory</a:t>
            </a:r>
            <a:r>
              <a:rPr lang="en-US" altLang="ko-KR" sz="2200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 smtClean="0"/>
              <a:t>      </a:t>
            </a:r>
            <a:r>
              <a:rPr lang="ko-KR" altLang="en-US" sz="1500" b="1" dirty="0" smtClean="0">
                <a:hlinkClick r:id="rId3"/>
              </a:rPr>
              <a:t>두뇌기억</a:t>
            </a:r>
            <a:r>
              <a:rPr lang="ko-KR" altLang="en-US" sz="1500" dirty="0" smtClean="0">
                <a:hlinkClick r:id="rId3"/>
              </a:rPr>
              <a:t>과정</a:t>
            </a:r>
            <a:r>
              <a:rPr lang="en-US" altLang="ko-KR" sz="1500" dirty="0" smtClean="0">
                <a:hlinkClick r:id="rId3"/>
              </a:rPr>
              <a:t>4</a:t>
            </a:r>
            <a:r>
              <a:rPr lang="ko-KR" altLang="en-US" sz="1500" dirty="0" smtClean="0">
                <a:hlinkClick r:id="rId3"/>
              </a:rPr>
              <a:t>분</a:t>
            </a:r>
            <a:r>
              <a:rPr lang="en-US" altLang="ko-KR" sz="1500" dirty="0" smtClean="0">
                <a:hlinkClick r:id="rId3"/>
              </a:rPr>
              <a:t>.mp4 - </a:t>
            </a:r>
            <a:r>
              <a:rPr lang="en-US" altLang="ko-KR" sz="1500" dirty="0" smtClean="0">
                <a:hlinkClick r:id="rId3"/>
              </a:rPr>
              <a:t>YouTube</a:t>
            </a:r>
            <a:r>
              <a:rPr lang="en-US" altLang="ko-KR" sz="1500" dirty="0" smtClean="0"/>
              <a:t>   </a:t>
            </a:r>
            <a:r>
              <a:rPr lang="en-US" altLang="ko-KR" b="1" dirty="0" smtClean="0"/>
              <a:t>   </a:t>
            </a:r>
            <a:r>
              <a:rPr lang="ko-KR" altLang="en-US" sz="1900" b="1" dirty="0" smtClean="0">
                <a:hlinkClick r:id="rId4"/>
              </a:rPr>
              <a:t>두뇌</a:t>
            </a:r>
            <a:r>
              <a:rPr lang="ko-KR" altLang="en-US" sz="1900" dirty="0" smtClean="0">
                <a:hlinkClick r:id="rId4"/>
              </a:rPr>
              <a:t> </a:t>
            </a:r>
            <a:r>
              <a:rPr lang="en-US" altLang="ko-KR" sz="1900" dirty="0" smtClean="0">
                <a:hlinkClick r:id="rId4"/>
              </a:rPr>
              <a:t>: </a:t>
            </a:r>
            <a:r>
              <a:rPr lang="ko-KR" altLang="en-US" sz="1900" b="1" dirty="0" smtClean="0">
                <a:hlinkClick r:id="rId4"/>
              </a:rPr>
              <a:t>기억</a:t>
            </a:r>
            <a:r>
              <a:rPr lang="ko-KR" altLang="en-US" sz="1900" dirty="0" smtClean="0">
                <a:hlinkClick r:id="rId4"/>
              </a:rPr>
              <a:t>은 물질이 </a:t>
            </a:r>
            <a:r>
              <a:rPr lang="ko-KR" altLang="en-US" sz="1900" dirty="0" smtClean="0">
                <a:hlinkClick r:id="rId4"/>
              </a:rPr>
              <a:t>아니다</a:t>
            </a:r>
            <a:endParaRPr lang="en-US" altLang="ko-KR" sz="1900" dirty="0" smtClean="0"/>
          </a:p>
          <a:p>
            <a:r>
              <a:rPr lang="en-US" altLang="ko-KR" b="1" dirty="0" smtClean="0"/>
              <a:t>       </a:t>
            </a:r>
            <a:r>
              <a:rPr lang="ko-KR" altLang="en-US" sz="2000" dirty="0" smtClean="0">
                <a:hlinkClick r:id="rId5"/>
              </a:rPr>
              <a:t>인지과학</a:t>
            </a:r>
            <a:r>
              <a:rPr lang="en-US" altLang="ko-KR" sz="2000" dirty="0" smtClean="0">
                <a:hlinkClick r:id="rId5"/>
              </a:rPr>
              <a:t>: </a:t>
            </a:r>
            <a:r>
              <a:rPr lang="ko-KR" altLang="en-US" sz="2000" dirty="0" smtClean="0">
                <a:hlinkClick r:id="rId5"/>
              </a:rPr>
              <a:t>서론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ko-KR" altLang="en-US" b="1" dirty="0"/>
          </a:p>
          <a:p>
            <a:r>
              <a:rPr lang="ko-KR" altLang="en-US" b="1" dirty="0"/>
              <a:t>하모니  </a:t>
            </a:r>
            <a:r>
              <a:rPr lang="ko-KR" altLang="en-US" b="1" dirty="0" smtClean="0"/>
              <a:t> </a:t>
            </a:r>
            <a:r>
              <a:rPr lang="ko-KR" altLang="en-US" dirty="0" err="1" smtClean="0">
                <a:hlinkClick r:id="rId6"/>
              </a:rPr>
              <a:t>이세상살아가다보면</a:t>
            </a:r>
            <a:r>
              <a:rPr lang="en-US" altLang="ko-KR" dirty="0" smtClean="0">
                <a:hlinkClick r:id="rId6"/>
              </a:rPr>
              <a:t>-</a:t>
            </a:r>
            <a:r>
              <a:rPr lang="ko-KR" altLang="en-US" b="1" dirty="0" smtClean="0">
                <a:hlinkClick r:id="rId6"/>
              </a:rPr>
              <a:t>하모니</a:t>
            </a:r>
            <a:r>
              <a:rPr lang="en-US" altLang="ko-KR" dirty="0" smtClean="0">
                <a:hlinkClick r:id="rId6"/>
              </a:rPr>
              <a:t>.</a:t>
            </a:r>
            <a:r>
              <a:rPr lang="en-US" altLang="ko-KR" dirty="0" err="1" smtClean="0">
                <a:hlinkClick r:id="rId6"/>
              </a:rPr>
              <a:t>wmv</a:t>
            </a:r>
            <a:r>
              <a:rPr lang="en-US" altLang="ko-KR" dirty="0" smtClean="0">
                <a:hlinkClick r:id="rId6"/>
              </a:rPr>
              <a:t> - YouTube</a:t>
            </a:r>
            <a:r>
              <a:rPr lang="ko-KR" altLang="en-US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 err="1" smtClean="0">
                <a:hlinkClick r:id="rId7"/>
              </a:rPr>
              <a:t>홀랜드</a:t>
            </a:r>
            <a:r>
              <a:rPr lang="ko-KR" altLang="en-US" b="1" dirty="0" smtClean="0">
                <a:hlinkClick r:id="rId7"/>
              </a:rPr>
              <a:t> </a:t>
            </a:r>
            <a:r>
              <a:rPr lang="ko-KR" altLang="en-US" b="1" dirty="0" err="1" smtClean="0">
                <a:hlinkClick r:id="rId7"/>
              </a:rPr>
              <a:t>오퍼스</a:t>
            </a:r>
            <a:r>
              <a:rPr lang="en-US" altLang="ko-KR" dirty="0" smtClean="0">
                <a:hlinkClick r:id="rId7"/>
              </a:rPr>
              <a:t>.</a:t>
            </a:r>
            <a:r>
              <a:rPr lang="en-US" altLang="ko-KR" dirty="0" err="1" smtClean="0">
                <a:hlinkClick r:id="rId7"/>
              </a:rPr>
              <a:t>wmv</a:t>
            </a:r>
            <a:r>
              <a:rPr lang="en-US" altLang="ko-KR" dirty="0" smtClean="0">
                <a:hlinkClick r:id="rId7"/>
              </a:rPr>
              <a:t> - YouTube</a:t>
            </a:r>
            <a:r>
              <a:rPr lang="ko-KR" altLang="en-US" dirty="0" smtClean="0"/>
              <a:t> </a:t>
            </a:r>
            <a:r>
              <a:rPr lang="ko-KR" altLang="en-US" dirty="0" smtClean="0"/>
              <a:t>  </a:t>
            </a:r>
            <a:r>
              <a:rPr lang="ko-KR" altLang="en-US" dirty="0" err="1" smtClean="0">
                <a:hlinkClick r:id="rId8"/>
              </a:rPr>
              <a:t>프리챌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QTV - </a:t>
            </a:r>
            <a:r>
              <a:rPr lang="ko-KR" altLang="en-US" b="1" dirty="0" smtClean="0">
                <a:hlinkClick r:id="rId8"/>
              </a:rPr>
              <a:t>드럼라인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10  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 인 人  </a:t>
            </a:r>
            <a:r>
              <a:rPr lang="en-US" altLang="ko-KR" dirty="0" smtClean="0"/>
              <a:t>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/>
              <a:t>인 人  </a:t>
            </a:r>
            <a:r>
              <a:rPr lang="en-US" altLang="ko-KR" b="1" dirty="0"/>
              <a:t>S </a:t>
            </a:r>
            <a:br>
              <a:rPr lang="en-US" altLang="ko-KR" b="1" dirty="0"/>
            </a:br>
            <a:endParaRPr lang="en-US" altLang="ko-KR" b="1" dirty="0"/>
          </a:p>
          <a:p>
            <a:r>
              <a:rPr lang="ko-KR" altLang="en-US" b="1" dirty="0"/>
              <a:t>철부지 </a:t>
            </a:r>
            <a:r>
              <a:rPr lang="ko-KR" altLang="en-US" b="1" dirty="0" smtClean="0"/>
              <a:t> 늦깎이  시종일관</a:t>
            </a:r>
            <a:r>
              <a:rPr lang="ko-KR" altLang="en-US" b="1" dirty="0"/>
              <a:t> </a:t>
            </a:r>
            <a:r>
              <a:rPr lang="ko-KR" altLang="en-US" b="1" dirty="0" smtClean="0"/>
              <a:t>  </a:t>
            </a:r>
            <a:r>
              <a:rPr lang="ko-KR" altLang="en-US" b="1" dirty="0" err="1"/>
              <a:t>유종지미</a:t>
            </a:r>
            <a:r>
              <a:rPr lang="ko-KR" altLang="en-US" b="1" dirty="0"/>
              <a:t>  </a:t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ko-KR" altLang="en-US" b="1" dirty="0" smtClean="0">
                <a:hlinkClick r:id="rId2"/>
              </a:rPr>
              <a:t>철부지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40</a:t>
            </a:r>
            <a:r>
              <a:rPr lang="ko-KR" altLang="en-US" dirty="0" smtClean="0">
                <a:hlinkClick r:id="rId2"/>
              </a:rPr>
              <a:t>대 부부의 세계 </a:t>
            </a:r>
            <a:r>
              <a:rPr lang="ko-KR" altLang="en-US" dirty="0" err="1" smtClean="0">
                <a:hlinkClick r:id="rId2"/>
              </a:rPr>
              <a:t>한바퀴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::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/>
              <a:t>유비무환   아비규환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성품   태도    신독   교제의 질과 양  </a:t>
            </a:r>
            <a:br>
              <a:rPr lang="ko-KR" altLang="en-US" b="1" dirty="0"/>
            </a:br>
            <a:r>
              <a:rPr lang="ko-KR" altLang="en-US" dirty="0" smtClean="0">
                <a:hlinkClick r:id="rId3"/>
              </a:rPr>
              <a:t> </a:t>
            </a:r>
            <a:r>
              <a:rPr lang="ko-KR" altLang="en-US" sz="1600" dirty="0" smtClean="0">
                <a:hlinkClick r:id="rId3"/>
              </a:rPr>
              <a:t>中庸</a:t>
            </a:r>
            <a:r>
              <a:rPr lang="en-US" altLang="ko-KR" sz="1600" dirty="0" smtClean="0">
                <a:hlinkClick r:id="rId3"/>
              </a:rPr>
              <a:t>, </a:t>
            </a:r>
            <a:r>
              <a:rPr lang="ko-KR" altLang="en-US" sz="1600" dirty="0" smtClean="0">
                <a:hlinkClick r:id="rId3"/>
              </a:rPr>
              <a:t>인간의 맛</a:t>
            </a:r>
            <a:r>
              <a:rPr lang="en-US" altLang="ko-KR" sz="1600" dirty="0" smtClean="0">
                <a:hlinkClick r:id="rId3"/>
              </a:rPr>
              <a:t>.</a:t>
            </a:r>
            <a:r>
              <a:rPr lang="ko-KR" altLang="en-US" sz="1600" dirty="0" smtClean="0">
                <a:hlinkClick r:id="rId3"/>
              </a:rPr>
              <a:t>도올 김용옥의 중용</a:t>
            </a:r>
            <a:r>
              <a:rPr lang="en-US" altLang="ko-KR" sz="1600" dirty="0" smtClean="0">
                <a:hlinkClick r:id="rId3"/>
              </a:rPr>
              <a:t>, 7.</a:t>
            </a:r>
            <a:r>
              <a:rPr lang="ko-KR" altLang="en-US" sz="1600" b="1" dirty="0" smtClean="0">
                <a:hlinkClick r:id="rId3"/>
              </a:rPr>
              <a:t>신독</a:t>
            </a:r>
            <a:r>
              <a:rPr lang="en-US" altLang="ko-KR" sz="1600" dirty="0" smtClean="0">
                <a:hlinkClick r:id="rId3"/>
              </a:rPr>
              <a:t>(</a:t>
            </a:r>
            <a:r>
              <a:rPr lang="ko-KR" altLang="en-US" sz="1600" dirty="0" smtClean="0">
                <a:hlinkClick r:id="rId3"/>
              </a:rPr>
              <a:t>愼獨</a:t>
            </a:r>
            <a:r>
              <a:rPr lang="en-US" altLang="ko-KR" sz="1600" dirty="0" smtClean="0">
                <a:hlinkClick r:id="rId3"/>
              </a:rPr>
              <a:t>) </a:t>
            </a:r>
            <a:r>
              <a:rPr lang="ko-KR" altLang="en-US" sz="1600" dirty="0" smtClean="0">
                <a:hlinkClick r:id="rId3"/>
              </a:rPr>
              <a:t>이란？</a:t>
            </a:r>
            <a:r>
              <a:rPr lang="en-US" altLang="ko-KR" sz="1600" dirty="0" smtClean="0">
                <a:hlinkClick r:id="rId3"/>
              </a:rPr>
              <a:t>.</a:t>
            </a:r>
            <a:endParaRPr lang="en-US" altLang="ko-KR" sz="1600" dirty="0" smtClean="0"/>
          </a:p>
          <a:p>
            <a:endParaRPr lang="en-US" altLang="ko-KR" sz="1600" b="1" dirty="0" smtClean="0"/>
          </a:p>
          <a:p>
            <a:r>
              <a:rPr lang="ko-KR" altLang="en-US" sz="1600" dirty="0" smtClean="0">
                <a:hlinkClick r:id="rId4"/>
              </a:rPr>
              <a:t>생각하는 대로 </a:t>
            </a:r>
            <a:r>
              <a:rPr lang="ko-KR" altLang="en-US" sz="1600" dirty="0" smtClean="0">
                <a:hlinkClick r:id="rId4"/>
              </a:rPr>
              <a:t>된다</a:t>
            </a:r>
            <a:r>
              <a:rPr lang="ko-KR" altLang="en-US" sz="1600" dirty="0" smtClean="0"/>
              <a:t>  </a:t>
            </a:r>
            <a:r>
              <a:rPr lang="ko-KR" altLang="en-US" sz="1600" dirty="0" smtClean="0">
                <a:hlinkClick r:id="rId5"/>
              </a:rPr>
              <a:t>송치형의 </a:t>
            </a:r>
            <a:r>
              <a:rPr lang="en-US" altLang="ko-KR" sz="1600" dirty="0" err="1" smtClean="0">
                <a:hlinkClick r:id="rId5"/>
              </a:rPr>
              <a:t>InnoLab</a:t>
            </a:r>
            <a:r>
              <a:rPr lang="en-US" altLang="ko-KR" sz="1600" dirty="0" smtClean="0">
                <a:hlinkClick r:id="rId5"/>
              </a:rPr>
              <a:t> :: </a:t>
            </a:r>
            <a:r>
              <a:rPr lang="ko-KR" altLang="en-US" sz="1600" b="1" dirty="0" smtClean="0">
                <a:hlinkClick r:id="rId5"/>
              </a:rPr>
              <a:t>율곡 이이</a:t>
            </a:r>
            <a:r>
              <a:rPr lang="ko-KR" altLang="en-US" sz="1600" dirty="0" smtClean="0">
                <a:hlinkClick r:id="rId5"/>
              </a:rPr>
              <a:t>의 </a:t>
            </a:r>
            <a:r>
              <a:rPr lang="en-US" altLang="ko-KR" sz="1600" dirty="0" smtClean="0">
                <a:hlinkClick r:id="rId5"/>
              </a:rPr>
              <a:t>'</a:t>
            </a:r>
            <a:r>
              <a:rPr lang="ko-KR" altLang="en-US" sz="1600" dirty="0" err="1" smtClean="0">
                <a:hlinkClick r:id="rId5"/>
              </a:rPr>
              <a:t>자경문</a:t>
            </a:r>
            <a:r>
              <a:rPr lang="en-US" altLang="ko-KR" sz="1600" dirty="0" smtClean="0">
                <a:hlinkClick r:id="rId5"/>
              </a:rPr>
              <a:t>'(</a:t>
            </a:r>
            <a:r>
              <a:rPr lang="ko-KR" altLang="en-US" sz="1600" dirty="0" err="1" smtClean="0">
                <a:hlinkClick r:id="rId5"/>
              </a:rPr>
              <a:t>自警文</a:t>
            </a:r>
            <a:r>
              <a:rPr lang="en-US" altLang="ko-KR" sz="1600" dirty="0" smtClean="0">
                <a:hlinkClick r:id="rId5"/>
              </a:rPr>
              <a:t>)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endParaRPr lang="ko-KR" altLang="en-US" b="1" dirty="0"/>
          </a:p>
          <a:p>
            <a:r>
              <a:rPr lang="ko-KR" altLang="en-US" b="1" dirty="0"/>
              <a:t>마음</a:t>
            </a:r>
            <a:r>
              <a:rPr lang="en-US" altLang="ko-KR" b="1" dirty="0"/>
              <a:t>,</a:t>
            </a:r>
            <a:r>
              <a:rPr lang="ko-KR" altLang="en-US" b="1" dirty="0"/>
              <a:t>마음먹기와 마음가짐</a:t>
            </a:r>
            <a:r>
              <a:rPr lang="en-US" altLang="ko-KR" b="1" dirty="0"/>
              <a:t>,</a:t>
            </a:r>
            <a:r>
              <a:rPr lang="ko-KR" altLang="en-US" b="1" dirty="0"/>
              <a:t>마음됨됨이  </a:t>
            </a:r>
            <a:endParaRPr lang="en-US" altLang="ko-KR" b="1" dirty="0" smtClean="0"/>
          </a:p>
          <a:p>
            <a:r>
              <a:rPr lang="ko-KR" altLang="en-US" sz="1800" b="1" dirty="0" smtClean="0">
                <a:hlinkClick r:id="rId6"/>
              </a:rPr>
              <a:t>마음가짐</a:t>
            </a:r>
            <a:r>
              <a:rPr lang="ko-KR" altLang="en-US" sz="1800" dirty="0" smtClean="0">
                <a:hlinkClick r:id="rId6"/>
              </a:rPr>
              <a:t> </a:t>
            </a:r>
            <a:r>
              <a:rPr lang="en-US" altLang="ko-KR" sz="1800" dirty="0" smtClean="0">
                <a:hlinkClick r:id="rId6"/>
              </a:rPr>
              <a:t>- </a:t>
            </a:r>
            <a:r>
              <a:rPr lang="en-US" altLang="ko-KR" sz="1800" dirty="0" err="1" smtClean="0">
                <a:hlinkClick r:id="rId6"/>
              </a:rPr>
              <a:t>JoinsMSN</a:t>
            </a:r>
            <a:r>
              <a:rPr lang="en-US" altLang="ko-KR" sz="1800" dirty="0" smtClean="0"/>
              <a:t> </a:t>
            </a:r>
            <a:r>
              <a:rPr lang="ko-KR" altLang="en-US" sz="1800" b="1" dirty="0" smtClean="0">
                <a:hlinkClick r:id="rId7"/>
              </a:rPr>
              <a:t>마음가짐</a:t>
            </a:r>
            <a:r>
              <a:rPr lang="ko-KR" altLang="en-US" sz="1800" dirty="0" smtClean="0">
                <a:hlinkClick r:id="rId7"/>
              </a:rPr>
              <a:t>이 달라지면 결과가 달라지더라</a:t>
            </a:r>
            <a:r>
              <a:rPr lang="ko-KR" altLang="en-US" sz="1800" dirty="0" smtClean="0"/>
              <a:t> 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smtClean="0">
                <a:hlinkClick r:id="rId8"/>
              </a:rPr>
              <a:t>多讀 </a:t>
            </a:r>
            <a:r>
              <a:rPr lang="en-US" altLang="ko-KR" sz="1800" dirty="0" smtClean="0">
                <a:hlinkClick r:id="rId8"/>
              </a:rPr>
              <a:t>· </a:t>
            </a:r>
            <a:r>
              <a:rPr lang="ko-KR" altLang="en-US" sz="1800" dirty="0" smtClean="0">
                <a:hlinkClick r:id="rId8"/>
              </a:rPr>
              <a:t>多作 </a:t>
            </a:r>
            <a:r>
              <a:rPr lang="en-US" altLang="ko-KR" sz="1800" dirty="0" smtClean="0">
                <a:hlinkClick r:id="rId8"/>
              </a:rPr>
              <a:t>· </a:t>
            </a:r>
            <a:r>
              <a:rPr lang="ko-KR" altLang="en-US" sz="1800" dirty="0" err="1" smtClean="0">
                <a:hlinkClick r:id="rId8"/>
              </a:rPr>
              <a:t>多想量</a:t>
            </a:r>
            <a:r>
              <a:rPr lang="ko-KR" altLang="en-US" sz="1800" dirty="0" smtClean="0">
                <a:hlinkClick r:id="rId8"/>
              </a:rPr>
              <a:t> </a:t>
            </a:r>
            <a:r>
              <a:rPr lang="en-US" altLang="ko-KR" sz="1800" dirty="0" smtClean="0">
                <a:hlinkClick r:id="rId8"/>
              </a:rPr>
              <a:t>:: </a:t>
            </a:r>
            <a:r>
              <a:rPr lang="ko-KR" altLang="en-US" sz="1800" dirty="0" smtClean="0">
                <a:hlinkClick r:id="rId8"/>
              </a:rPr>
              <a:t>중요한 것은 </a:t>
            </a:r>
            <a:r>
              <a:rPr lang="ko-KR" altLang="en-US" sz="1800" b="1" dirty="0" smtClean="0">
                <a:hlinkClick r:id="rId8"/>
              </a:rPr>
              <a:t>마음가짐</a:t>
            </a:r>
            <a:r>
              <a:rPr lang="ko-KR" altLang="en-US" sz="1800" dirty="0" smtClean="0"/>
              <a:t> </a:t>
            </a:r>
            <a:endParaRPr lang="ko-KR" altLang="en-US" sz="1800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린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철부지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나 이렇게 또 울어요 우네요 </a:t>
            </a:r>
            <a:br>
              <a:rPr lang="ko-KR" altLang="en-US" dirty="0" smtClean="0"/>
            </a:br>
            <a:r>
              <a:rPr lang="ko-KR" altLang="en-US" dirty="0" smtClean="0"/>
              <a:t>그대란 사람 때문에 오늘도 참 바보 같네요 </a:t>
            </a:r>
            <a:br>
              <a:rPr lang="ko-KR" altLang="en-US" dirty="0" smtClean="0"/>
            </a:br>
            <a:r>
              <a:rPr lang="ko-KR" altLang="en-US" dirty="0" smtClean="0"/>
              <a:t>하루 종일 </a:t>
            </a:r>
            <a:r>
              <a:rPr lang="ko-KR" altLang="en-US" dirty="0" smtClean="0"/>
              <a:t>때를 쓰고 칭얼대는 </a:t>
            </a:r>
            <a:br>
              <a:rPr lang="ko-KR" altLang="en-US" dirty="0" smtClean="0"/>
            </a:br>
            <a:r>
              <a:rPr lang="ko-KR" altLang="en-US" dirty="0" smtClean="0"/>
              <a:t>철부지 어린애와 같아요 </a:t>
            </a:r>
            <a:br>
              <a:rPr lang="ko-KR" altLang="en-US" dirty="0" smtClean="0"/>
            </a:br>
            <a:r>
              <a:rPr lang="ko-KR" altLang="en-US" dirty="0" smtClean="0"/>
              <a:t>다 잊으려고 해본들 애써본들 </a:t>
            </a:r>
            <a:br>
              <a:rPr lang="ko-KR" altLang="en-US" dirty="0" smtClean="0"/>
            </a:br>
            <a:r>
              <a:rPr lang="ko-KR" altLang="en-US" dirty="0" smtClean="0"/>
              <a:t>너무도 깊이 사랑한 내 맘이 쉽게 놔줄까요 </a:t>
            </a:r>
            <a:br>
              <a:rPr lang="ko-KR" altLang="en-US" dirty="0" smtClean="0"/>
            </a:br>
            <a:r>
              <a:rPr lang="ko-KR" altLang="en-US" dirty="0" smtClean="0"/>
              <a:t>차라리 이게 나아요 매일 아파 앓아도 </a:t>
            </a:r>
            <a:br>
              <a:rPr lang="ko-KR" altLang="en-US" dirty="0" smtClean="0"/>
            </a:br>
            <a:r>
              <a:rPr lang="ko-KR" altLang="en-US" dirty="0" smtClean="0"/>
              <a:t>그댈 사랑하는 순간 그 순간으로 행복하니까 </a:t>
            </a:r>
            <a:br>
              <a:rPr lang="ko-KR" altLang="en-US" dirty="0" smtClean="0"/>
            </a:br>
            <a:r>
              <a:rPr lang="ko-KR" altLang="en-US" dirty="0" smtClean="0"/>
              <a:t>왜 그렇게도 내 맘을 몰라요 </a:t>
            </a:r>
            <a:br>
              <a:rPr lang="ko-KR" altLang="en-US" dirty="0" smtClean="0"/>
            </a:br>
            <a:r>
              <a:rPr lang="ko-KR" altLang="en-US" dirty="0" smtClean="0"/>
              <a:t>왜 그렇게도 사랑을 몰라요 </a:t>
            </a:r>
            <a:br>
              <a:rPr lang="ko-KR" altLang="en-US" dirty="0" smtClean="0"/>
            </a:br>
            <a:r>
              <a:rPr lang="ko-KR" altLang="en-US" dirty="0" smtClean="0"/>
              <a:t>어떡해야 그대는 내 이런 맘을 다 </a:t>
            </a:r>
            <a:r>
              <a:rPr lang="ko-KR" altLang="en-US" dirty="0" smtClean="0"/>
              <a:t>알아줄까요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Lyn </a:t>
            </a:r>
            <a:r>
              <a:rPr lang="ko-KR" altLang="en-US" dirty="0" smtClean="0">
                <a:hlinkClick r:id="rId2"/>
              </a:rPr>
              <a:t>철부지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en-US" altLang="ko-KR" dirty="0" smtClean="0"/>
              <a:t> </a:t>
            </a:r>
            <a:r>
              <a:rPr lang="ko-KR" altLang="en-US" dirty="0" smtClean="0"/>
              <a:t>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린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철부지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일년이 아니 </a:t>
            </a:r>
            <a:r>
              <a:rPr lang="ko-KR" altLang="en-US" dirty="0" smtClean="0"/>
              <a:t>십 년이 </a:t>
            </a:r>
            <a:r>
              <a:rPr lang="ko-KR" altLang="en-US" dirty="0" smtClean="0"/>
              <a:t>흐르면 </a:t>
            </a:r>
            <a:br>
              <a:rPr lang="ko-KR" altLang="en-US" dirty="0" smtClean="0"/>
            </a:br>
            <a:r>
              <a:rPr lang="ko-KR" altLang="en-US" dirty="0" smtClean="0"/>
              <a:t>이 눈물까지 마르고 그댈 잊게 될까요 </a:t>
            </a:r>
            <a:br>
              <a:rPr lang="ko-KR" altLang="en-US" dirty="0" smtClean="0"/>
            </a:br>
            <a:r>
              <a:rPr lang="ko-KR" altLang="en-US" dirty="0" smtClean="0"/>
              <a:t>시간이 가도 </a:t>
            </a:r>
            <a:r>
              <a:rPr lang="ko-KR" altLang="en-US" dirty="0" smtClean="0"/>
              <a:t>내 맘 </a:t>
            </a:r>
            <a:r>
              <a:rPr lang="ko-KR" altLang="en-US" dirty="0" err="1" smtClean="0"/>
              <a:t>오늘일텐데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>난 길을 </a:t>
            </a:r>
            <a:r>
              <a:rPr lang="ko-KR" altLang="en-US" dirty="0" smtClean="0"/>
              <a:t>잃었나 봐요 </a:t>
            </a:r>
            <a:r>
              <a:rPr lang="ko-KR" altLang="en-US" dirty="0" smtClean="0"/>
              <a:t>겁이나요 </a:t>
            </a:r>
            <a:br>
              <a:rPr lang="ko-KR" altLang="en-US" dirty="0" smtClean="0"/>
            </a:br>
            <a:r>
              <a:rPr lang="ko-KR" altLang="en-US" dirty="0" smtClean="0"/>
              <a:t>나를 이끌던 그대가 어디도 보이지 않아서 </a:t>
            </a:r>
            <a:br>
              <a:rPr lang="ko-KR" altLang="en-US" dirty="0" smtClean="0"/>
            </a:br>
            <a:r>
              <a:rPr lang="ko-KR" altLang="en-US" dirty="0" smtClean="0"/>
              <a:t>걸음을 땔 수 없네요 아무것도 못해요 </a:t>
            </a:r>
            <a:br>
              <a:rPr lang="ko-KR" altLang="en-US" dirty="0" smtClean="0"/>
            </a:br>
            <a:r>
              <a:rPr lang="ko-KR" altLang="en-US" dirty="0" smtClean="0"/>
              <a:t>아주 작은 기억까지 날 붙들고 나 </a:t>
            </a:r>
            <a:r>
              <a:rPr lang="ko-KR" altLang="en-US" dirty="0" err="1" smtClean="0"/>
              <a:t>처럼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때써요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>왜 그렇게도 내 맘을 몰라요 </a:t>
            </a:r>
            <a:br>
              <a:rPr lang="ko-KR" altLang="en-US" dirty="0" smtClean="0"/>
            </a:br>
            <a:r>
              <a:rPr lang="ko-KR" altLang="en-US" dirty="0" smtClean="0"/>
              <a:t>왜 그렇게도 사랑을 몰라요 </a:t>
            </a:r>
            <a:br>
              <a:rPr lang="ko-KR" altLang="en-US" dirty="0" smtClean="0"/>
            </a:br>
            <a:r>
              <a:rPr lang="ko-KR" altLang="en-US" dirty="0" smtClean="0"/>
              <a:t>어떡해야 그대는 내 이런 맘을 다 </a:t>
            </a:r>
            <a:r>
              <a:rPr lang="ko-KR" altLang="en-US" dirty="0" smtClean="0"/>
              <a:t>알아줄까요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2"/>
              </a:rPr>
              <a:t>지식로그 </a:t>
            </a:r>
            <a:r>
              <a:rPr lang="en-US" altLang="ko-KR" dirty="0" smtClean="0">
                <a:hlinkClick r:id="rId2"/>
              </a:rPr>
              <a:t>:: </a:t>
            </a:r>
            <a:r>
              <a:rPr lang="ko-KR" altLang="en-US" b="1" dirty="0" err="1" smtClean="0">
                <a:hlinkClick r:id="rId2"/>
              </a:rPr>
              <a:t>철부지</a:t>
            </a:r>
            <a:r>
              <a:rPr lang="ko-KR" altLang="en-US" dirty="0" err="1" smtClean="0">
                <a:hlinkClick r:id="rId2"/>
              </a:rPr>
              <a:t>없다</a:t>
            </a:r>
            <a:r>
              <a:rPr lang="ko-KR" altLang="en-US" b="1" dirty="0" err="1" smtClean="0">
                <a:hlinkClick r:id="rId2"/>
              </a:rPr>
              <a:t>의뜻</a:t>
            </a:r>
            <a:r>
              <a:rPr lang="ko-KR" altLang="en-US" dirty="0" err="1" smtClean="0">
                <a:hlinkClick r:id="rId2"/>
              </a:rPr>
              <a:t>은</a:t>
            </a:r>
            <a:r>
              <a:rPr lang="en-US" altLang="ko-KR" dirty="0" smtClean="0">
                <a:hlinkClick r:id="rId2"/>
              </a:rPr>
              <a:t>??</a:t>
            </a:r>
            <a:r>
              <a:rPr lang="ko-KR" altLang="en-US" dirty="0" smtClean="0"/>
              <a:t> </a:t>
            </a:r>
            <a:r>
              <a:rPr lang="ko-KR" altLang="en-US" dirty="0" smtClean="0"/>
              <a:t>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린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철부지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일년이 아니 </a:t>
            </a:r>
            <a:r>
              <a:rPr lang="ko-KR" altLang="en-US" dirty="0" smtClean="0"/>
              <a:t>십 년이 </a:t>
            </a:r>
            <a:r>
              <a:rPr lang="ko-KR" altLang="en-US" dirty="0" smtClean="0"/>
              <a:t>흐르면 </a:t>
            </a:r>
            <a:br>
              <a:rPr lang="ko-KR" altLang="en-US" dirty="0" smtClean="0"/>
            </a:br>
            <a:r>
              <a:rPr lang="ko-KR" altLang="en-US" dirty="0" smtClean="0"/>
              <a:t>이 눈물까지 마르고 그댈 잊게 될까요 </a:t>
            </a:r>
            <a:br>
              <a:rPr lang="ko-KR" altLang="en-US" dirty="0" smtClean="0"/>
            </a:br>
            <a:r>
              <a:rPr lang="ko-KR" altLang="en-US" dirty="0" smtClean="0"/>
              <a:t>시간이 가도 </a:t>
            </a:r>
            <a:r>
              <a:rPr lang="ko-KR" altLang="en-US" dirty="0" smtClean="0"/>
              <a:t>내 맘 </a:t>
            </a:r>
            <a:r>
              <a:rPr lang="ko-KR" altLang="en-US" dirty="0" err="1" smtClean="0"/>
              <a:t>오늘일텐데</a:t>
            </a:r>
            <a:r>
              <a:rPr lang="ko-KR" altLang="en-US" dirty="0" smtClean="0"/>
              <a:t>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안돼요 떠나지 말아요 </a:t>
            </a:r>
            <a:br>
              <a:rPr lang="ko-KR" altLang="en-US" dirty="0" smtClean="0"/>
            </a:br>
            <a:r>
              <a:rPr lang="ko-KR" altLang="en-US" dirty="0" smtClean="0"/>
              <a:t>내가 사랑할 사람 그대 뿐인데 </a:t>
            </a:r>
            <a:br>
              <a:rPr lang="ko-KR" altLang="en-US" dirty="0" smtClean="0"/>
            </a:br>
            <a:r>
              <a:rPr lang="ko-KR" altLang="en-US" dirty="0" smtClean="0"/>
              <a:t>날 두고 가서 </a:t>
            </a:r>
            <a:r>
              <a:rPr lang="ko-KR" altLang="en-US" dirty="0" smtClean="0"/>
              <a:t>잊은 건 </a:t>
            </a:r>
            <a:r>
              <a:rPr lang="ko-KR" altLang="en-US" dirty="0" smtClean="0"/>
              <a:t>아니죠 </a:t>
            </a:r>
            <a:br>
              <a:rPr lang="ko-KR" altLang="en-US" dirty="0" smtClean="0"/>
            </a:br>
            <a:r>
              <a:rPr lang="ko-KR" altLang="en-US" dirty="0" smtClean="0"/>
              <a:t>날 이제 아주 </a:t>
            </a:r>
            <a:r>
              <a:rPr lang="ko-KR" altLang="en-US" dirty="0" smtClean="0"/>
              <a:t>잊은 건 </a:t>
            </a:r>
            <a:r>
              <a:rPr lang="ko-KR" altLang="en-US" dirty="0" smtClean="0"/>
              <a:t>아니죠 </a:t>
            </a:r>
            <a:br>
              <a:rPr lang="ko-KR" altLang="en-US" dirty="0" smtClean="0"/>
            </a:br>
            <a:r>
              <a:rPr lang="ko-KR" altLang="en-US" dirty="0" smtClean="0"/>
              <a:t>난 </a:t>
            </a:r>
            <a:r>
              <a:rPr lang="ko-KR" altLang="en-US" dirty="0" smtClean="0"/>
              <a:t>어제처럼 모든 게 </a:t>
            </a:r>
            <a:r>
              <a:rPr lang="ko-KR" altLang="en-US" dirty="0" smtClean="0"/>
              <a:t>선한데 </a:t>
            </a:r>
            <a:br>
              <a:rPr lang="ko-KR" altLang="en-US" dirty="0" smtClean="0"/>
            </a:br>
            <a:r>
              <a:rPr lang="ko-KR" altLang="en-US" dirty="0" smtClean="0"/>
              <a:t>난 울다가도 어느새 웃어요 </a:t>
            </a:r>
            <a:br>
              <a:rPr lang="ko-KR" altLang="en-US" dirty="0" smtClean="0"/>
            </a:br>
            <a:r>
              <a:rPr lang="ko-KR" altLang="en-US" dirty="0" smtClean="0"/>
              <a:t>그 누구보다 사랑한 그댈 </a:t>
            </a:r>
            <a:r>
              <a:rPr lang="ko-KR" altLang="en-US" dirty="0" smtClean="0"/>
              <a:t>떠올릴 때면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아픈 것도 </a:t>
            </a:r>
            <a:r>
              <a:rPr lang="ko-KR" altLang="en-US" dirty="0" smtClean="0"/>
              <a:t>잊고 마는 </a:t>
            </a:r>
            <a:r>
              <a:rPr lang="ko-KR" altLang="en-US" dirty="0" smtClean="0"/>
              <a:t>철부지니까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2"/>
              </a:rPr>
              <a:t>철든 가르침과 배움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dirty="0" smtClean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장신대</a:t>
            </a:r>
            <a:r>
              <a:rPr lang="ko-KR" altLang="en-US" dirty="0" smtClean="0">
                <a:hlinkClick r:id="rId2"/>
              </a:rPr>
              <a:t> 교수학습개발원 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11 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 재   材 </a:t>
            </a:r>
            <a:r>
              <a:rPr lang="en-US" altLang="ko-KR" dirty="0" smtClean="0"/>
              <a:t>T 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/>
              <a:t>재   材 </a:t>
            </a:r>
            <a:r>
              <a:rPr lang="en-US" altLang="ko-KR" b="1" dirty="0"/>
              <a:t>T </a:t>
            </a:r>
            <a:br>
              <a:rPr lang="en-US" altLang="ko-KR" b="1" dirty="0"/>
            </a:br>
            <a:endParaRPr lang="en-US" altLang="ko-KR" b="1" dirty="0"/>
          </a:p>
          <a:p>
            <a:r>
              <a:rPr lang="ko-KR" altLang="en-US" b="1" dirty="0"/>
              <a:t>학습재료 와 </a:t>
            </a:r>
            <a:r>
              <a:rPr lang="en-US" altLang="ko-KR" b="1" dirty="0"/>
              <a:t>ICT </a:t>
            </a:r>
            <a:r>
              <a:rPr lang="ko-KR" altLang="en-US" b="1" dirty="0"/>
              <a:t>교육자원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en-US" altLang="ko-KR" b="1" dirty="0"/>
              <a:t>TEXT &amp; TEST</a:t>
            </a:r>
            <a:br>
              <a:rPr lang="en-US" altLang="ko-KR" b="1" dirty="0"/>
            </a:br>
            <a:r>
              <a:rPr lang="en-US" altLang="ko-KR" b="1" dirty="0"/>
              <a:t>  </a:t>
            </a:r>
            <a:r>
              <a:rPr lang="en-US" altLang="ko-KR" sz="1600" dirty="0" smtClean="0">
                <a:hlinkClick r:id="rId2"/>
              </a:rPr>
              <a:t>Research Portal | </a:t>
            </a:r>
            <a:r>
              <a:rPr lang="en-US" altLang="ko-KR" sz="1600" b="1" dirty="0" smtClean="0">
                <a:hlinkClick r:id="rId2"/>
              </a:rPr>
              <a:t>Education Resources</a:t>
            </a:r>
            <a:r>
              <a:rPr lang="en-US" altLang="ko-KR" sz="1600" dirty="0" smtClean="0">
                <a:hlinkClick r:id="rId2"/>
              </a:rPr>
              <a:t> | Liberty </a:t>
            </a:r>
            <a:r>
              <a:rPr lang="en-US" altLang="ko-KR" sz="1600" dirty="0" smtClean="0">
                <a:hlinkClick r:id="rId2"/>
              </a:rPr>
              <a:t>University</a:t>
            </a:r>
            <a:endParaRPr lang="en-US" altLang="ko-KR" sz="1600" dirty="0" smtClean="0"/>
          </a:p>
          <a:p>
            <a:endParaRPr lang="en-US" altLang="ko-KR" sz="1600" b="1" dirty="0" smtClean="0"/>
          </a:p>
          <a:p>
            <a:r>
              <a:rPr lang="en-US" altLang="ko-KR" sz="1600" b="1" dirty="0" smtClean="0">
                <a:hlinkClick r:id="rId3"/>
              </a:rPr>
              <a:t>Education</a:t>
            </a:r>
            <a:r>
              <a:rPr lang="en-US" altLang="ko-KR" sz="1600" dirty="0" smtClean="0">
                <a:hlinkClick r:id="rId3"/>
              </a:rPr>
              <a:t> - </a:t>
            </a:r>
            <a:r>
              <a:rPr lang="en-US" altLang="ko-KR" sz="1600" b="1" dirty="0" smtClean="0">
                <a:hlinkClick r:id="rId3"/>
              </a:rPr>
              <a:t>Resources</a:t>
            </a:r>
            <a:r>
              <a:rPr lang="en-US" altLang="ko-KR" sz="1600" dirty="0" smtClean="0">
                <a:hlinkClick r:id="rId3"/>
              </a:rPr>
              <a:t> by Subject - Sojourner Truth </a:t>
            </a:r>
            <a:r>
              <a:rPr lang="en-US" altLang="ko-KR" sz="1600" dirty="0" smtClean="0">
                <a:hlinkClick r:id="rId3"/>
              </a:rPr>
              <a:t>Library</a:t>
            </a:r>
            <a:endParaRPr lang="en-US" altLang="ko-KR" sz="1600" dirty="0" smtClean="0"/>
          </a:p>
          <a:p>
            <a:endParaRPr lang="en-US" altLang="ko-KR" sz="1800" b="1" dirty="0" smtClean="0"/>
          </a:p>
          <a:p>
            <a:r>
              <a:rPr lang="ko-KR" altLang="en-US" sz="1800" b="1" dirty="0" smtClean="0">
                <a:hlinkClick r:id="rId4"/>
              </a:rPr>
              <a:t>교과서</a:t>
            </a:r>
            <a:r>
              <a:rPr lang="ko-KR" altLang="en-US" sz="1800" dirty="0" smtClean="0">
                <a:hlinkClick r:id="rId4"/>
              </a:rPr>
              <a:t> 원문 파일로 보기</a:t>
            </a:r>
            <a:r>
              <a:rPr lang="en-US" altLang="ko-KR" sz="1800" dirty="0" smtClean="0">
                <a:hlinkClick r:id="rId4"/>
              </a:rPr>
              <a:t>!!! - </a:t>
            </a:r>
            <a:r>
              <a:rPr lang="ko-KR" altLang="en-US" sz="1800" dirty="0" smtClean="0">
                <a:hlinkClick r:id="rId4"/>
              </a:rPr>
              <a:t>홈 </a:t>
            </a:r>
            <a:r>
              <a:rPr lang="en-US" altLang="ko-KR" sz="1800" dirty="0" smtClean="0">
                <a:hlinkClick r:id="rId4"/>
              </a:rPr>
              <a:t>- </a:t>
            </a:r>
            <a:r>
              <a:rPr lang="en-US" altLang="ko-KR" sz="1800" dirty="0" err="1" smtClean="0">
                <a:hlinkClick r:id="rId4"/>
              </a:rPr>
              <a:t>Tistory</a:t>
            </a:r>
            <a:r>
              <a:rPr lang="ko-KR" altLang="en-US" sz="1800" dirty="0" smtClean="0"/>
              <a:t> </a:t>
            </a:r>
            <a:endParaRPr lang="en-US" altLang="ko-KR" sz="1800" dirty="0" smtClean="0"/>
          </a:p>
          <a:p>
            <a:endParaRPr lang="en-US" altLang="ko-KR" b="1" dirty="0"/>
          </a:p>
          <a:p>
            <a:r>
              <a:rPr lang="ko-KR" altLang="en-US" b="1" dirty="0"/>
              <a:t>성실 착실 차근차근   人材 관리   </a:t>
            </a:r>
          </a:p>
          <a:p>
            <a:r>
              <a:rPr lang="ko-KR" altLang="en-US" sz="1800" b="1" dirty="0" smtClean="0">
                <a:hlinkClick r:id="rId5"/>
              </a:rPr>
              <a:t>人材</a:t>
            </a:r>
            <a:r>
              <a:rPr lang="en-US" altLang="ko-KR" sz="1800" dirty="0" smtClean="0">
                <a:hlinkClick r:id="rId5"/>
              </a:rPr>
              <a:t>, </a:t>
            </a:r>
            <a:r>
              <a:rPr lang="ko-KR" altLang="en-US" sz="1800" dirty="0" smtClean="0">
                <a:hlinkClick r:id="rId5"/>
              </a:rPr>
              <a:t>체계적으로</a:t>
            </a:r>
            <a:r>
              <a:rPr lang="en-US" altLang="ko-KR" sz="1800" dirty="0" smtClean="0">
                <a:hlinkClick r:id="rId5"/>
              </a:rPr>
              <a:t>...</a:t>
            </a:r>
            <a:r>
              <a:rPr lang="ko-KR" altLang="en-US" sz="1800" dirty="0" smtClean="0">
                <a:hlinkClick r:id="rId5"/>
              </a:rPr>
              <a:t>토론요지</a:t>
            </a:r>
            <a:r>
              <a:rPr lang="en-US" altLang="ko-KR" sz="1800" dirty="0" smtClean="0">
                <a:hlinkClick r:id="rId5"/>
              </a:rPr>
              <a:t>(</a:t>
            </a:r>
            <a:r>
              <a:rPr lang="ko-KR" altLang="en-US" sz="1800" dirty="0" smtClean="0">
                <a:hlinkClick r:id="rId5"/>
              </a:rPr>
              <a:t>全經聯</a:t>
            </a:r>
            <a:r>
              <a:rPr lang="en-US" altLang="ko-KR" sz="1800" dirty="0" smtClean="0">
                <a:hlinkClick r:id="rId5"/>
              </a:rPr>
              <a:t>) 2009/03/31 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smtClean="0">
                <a:hlinkClick r:id="rId6"/>
              </a:rPr>
              <a:t>인재</a:t>
            </a:r>
            <a:r>
              <a:rPr lang="en-US" altLang="ko-KR" sz="1800" dirty="0" smtClean="0">
                <a:hlinkClick r:id="rId6"/>
              </a:rPr>
              <a:t>(</a:t>
            </a:r>
            <a:r>
              <a:rPr lang="ko-KR" altLang="en-US" sz="1800" b="1" dirty="0" smtClean="0">
                <a:hlinkClick r:id="rId6"/>
              </a:rPr>
              <a:t>人材</a:t>
            </a:r>
            <a:r>
              <a:rPr lang="en-US" altLang="ko-KR" sz="1800" dirty="0" smtClean="0">
                <a:hlinkClick r:id="rId6"/>
              </a:rPr>
              <a:t>)</a:t>
            </a:r>
            <a:r>
              <a:rPr lang="ko-KR" altLang="en-US" sz="1800" dirty="0" smtClean="0"/>
              <a:t> </a:t>
            </a:r>
            <a:endParaRPr lang="en-US" altLang="ko-KR" sz="18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1&lt;</a:t>
            </a:r>
            <a:r>
              <a:rPr lang="ko-KR" altLang="en-US" b="1" dirty="0" smtClean="0"/>
              <a:t>학습 정보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b="1" dirty="0"/>
              <a:t>知력 </a:t>
            </a:r>
            <a:r>
              <a:rPr lang="ko-KR" altLang="en-US" b="1" dirty="0" err="1"/>
              <a:t>態道력</a:t>
            </a:r>
            <a:r>
              <a:rPr lang="ko-KR" altLang="en-US" b="1" dirty="0"/>
              <a:t> </a:t>
            </a:r>
            <a:r>
              <a:rPr lang="en-US" altLang="ko-KR" b="1" dirty="0"/>
              <a:t>&lt;</a:t>
            </a:r>
            <a:r>
              <a:rPr lang="ko-KR" altLang="en-US" b="1" dirty="0"/>
              <a:t>정보</a:t>
            </a:r>
            <a:r>
              <a:rPr lang="en-US" altLang="ko-KR" b="1" dirty="0"/>
              <a:t>+</a:t>
            </a:r>
            <a:r>
              <a:rPr lang="ko-KR" altLang="en-US" b="1" dirty="0" smtClean="0"/>
              <a:t>전략      </a:t>
            </a:r>
            <a:r>
              <a:rPr lang="ko-KR" altLang="en-US" b="1" dirty="0" err="1" smtClean="0">
                <a:hlinkClick r:id="rId2"/>
              </a:rPr>
              <a:t>사교육걱정없는세상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::</a:t>
            </a:r>
            <a:r>
              <a:rPr lang="ko-KR" altLang="en-US" dirty="0" smtClean="0"/>
              <a:t>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/>
              <a:t>멍게</a:t>
            </a:r>
            <a:r>
              <a:rPr lang="en-US" altLang="ko-KR" b="1" dirty="0"/>
              <a:t>&lt;</a:t>
            </a:r>
            <a:r>
              <a:rPr lang="ko-KR" altLang="en-US" b="1" dirty="0" err="1"/>
              <a:t>멍부</a:t>
            </a:r>
            <a:r>
              <a:rPr lang="en-US" altLang="ko-KR" b="1" dirty="0"/>
              <a:t>&lt;</a:t>
            </a:r>
            <a:r>
              <a:rPr lang="ko-KR" altLang="en-US" b="1" dirty="0" err="1"/>
              <a:t>똑게</a:t>
            </a:r>
            <a:r>
              <a:rPr lang="en-US" altLang="ko-KR" b="1" dirty="0"/>
              <a:t>&lt;</a:t>
            </a:r>
            <a:r>
              <a:rPr lang="ko-KR" altLang="en-US" b="1" dirty="0" err="1"/>
              <a:t>똑부</a:t>
            </a:r>
            <a:r>
              <a:rPr lang="en-US" altLang="ko-KR" b="1" dirty="0"/>
              <a:t>&lt;&lt;</a:t>
            </a:r>
            <a:r>
              <a:rPr lang="ko-KR" altLang="en-US" b="1" dirty="0" err="1"/>
              <a:t>뇌공학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sz="1400" b="1" dirty="0" smtClean="0">
                <a:hlinkClick r:id="rId3"/>
              </a:rPr>
              <a:t> </a:t>
            </a:r>
            <a:r>
              <a:rPr lang="ko-KR" altLang="en-US" sz="1400" b="1" dirty="0" err="1" smtClean="0">
                <a:hlinkClick r:id="rId3"/>
              </a:rPr>
              <a:t>똑부</a:t>
            </a:r>
            <a:r>
              <a:rPr lang="en-US" altLang="ko-KR" sz="1400" dirty="0" smtClean="0">
                <a:hlinkClick r:id="rId3"/>
              </a:rPr>
              <a:t>·</a:t>
            </a:r>
            <a:r>
              <a:rPr lang="ko-KR" altLang="en-US" sz="1400" b="1" dirty="0" err="1" smtClean="0">
                <a:hlinkClick r:id="rId3"/>
              </a:rPr>
              <a:t>똑게</a:t>
            </a:r>
            <a:r>
              <a:rPr lang="en-US" altLang="ko-KR" sz="1400" dirty="0" smtClean="0">
                <a:hlinkClick r:id="rId3"/>
              </a:rPr>
              <a:t>·</a:t>
            </a:r>
            <a:r>
              <a:rPr lang="ko-KR" altLang="en-US" sz="1400" b="1" dirty="0" err="1" smtClean="0">
                <a:hlinkClick r:id="rId3"/>
              </a:rPr>
              <a:t>멍부</a:t>
            </a:r>
            <a:r>
              <a:rPr lang="en-US" altLang="ko-KR" sz="1400" dirty="0" smtClean="0">
                <a:hlinkClick r:id="rId3"/>
              </a:rPr>
              <a:t>·</a:t>
            </a:r>
            <a:r>
              <a:rPr lang="ko-KR" altLang="en-US" sz="1400" b="1" dirty="0" smtClean="0">
                <a:hlinkClick r:id="rId3"/>
              </a:rPr>
              <a:t>멍게</a:t>
            </a:r>
            <a:r>
              <a:rPr lang="ko-KR" altLang="en-US" sz="1400" dirty="0" smtClean="0">
                <a:hlinkClick r:id="rId3"/>
              </a:rPr>
              <a:t> 리더십 </a:t>
            </a:r>
            <a:r>
              <a:rPr lang="en-US" altLang="ko-KR" sz="1400" dirty="0" smtClean="0">
                <a:hlinkClick r:id="rId3"/>
              </a:rPr>
              <a:t>- </a:t>
            </a:r>
            <a:r>
              <a:rPr lang="ko-KR" altLang="en-US" sz="1400" dirty="0" smtClean="0">
                <a:hlinkClick r:id="rId3"/>
              </a:rPr>
              <a:t>비전을 제시하는 </a:t>
            </a:r>
            <a:r>
              <a:rPr lang="ko-KR" altLang="en-US" sz="1400" dirty="0" err="1" smtClean="0">
                <a:hlinkClick r:id="rId3"/>
              </a:rPr>
              <a:t>고품격</a:t>
            </a:r>
            <a:r>
              <a:rPr lang="ko-KR" altLang="en-US" sz="1400" dirty="0" smtClean="0">
                <a:hlinkClick r:id="rId3"/>
              </a:rPr>
              <a:t> 경제 월간지 </a:t>
            </a:r>
            <a:endParaRPr lang="en-US" altLang="ko-KR" sz="1400" dirty="0" smtClean="0"/>
          </a:p>
          <a:p>
            <a:r>
              <a:rPr lang="ko-KR" altLang="en-US" sz="2400" b="1" dirty="0"/>
              <a:t/>
            </a:r>
            <a:br>
              <a:rPr lang="ko-KR" altLang="en-US" sz="2400" b="1" dirty="0"/>
            </a:br>
            <a:r>
              <a:rPr lang="ko-KR" altLang="en-US" sz="2000" b="1" dirty="0" smtClean="0"/>
              <a:t> </a:t>
            </a:r>
            <a:r>
              <a:rPr lang="en-US" altLang="ko-KR" sz="2000" dirty="0" smtClean="0"/>
              <a:t>[PDF] </a:t>
            </a:r>
            <a:r>
              <a:rPr lang="ko-KR" altLang="en-US" sz="2000" dirty="0" smtClean="0">
                <a:hlinkClick r:id="rId4"/>
              </a:rPr>
              <a:t>자기주도 </a:t>
            </a:r>
            <a:r>
              <a:rPr lang="ko-KR" altLang="en-US" sz="2000" b="1" dirty="0" smtClean="0">
                <a:hlinkClick r:id="rId4"/>
              </a:rPr>
              <a:t>학습 전략</a:t>
            </a:r>
            <a:r>
              <a:rPr lang="ko-KR" altLang="en-US" sz="2000" dirty="0" smtClean="0"/>
              <a:t> 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>
                <a:hlinkClick r:id="rId5"/>
              </a:rPr>
              <a:t>교과서 공부의 </a:t>
            </a:r>
            <a:r>
              <a:rPr lang="ko-KR" altLang="en-US" sz="2000" b="1" dirty="0" smtClean="0">
                <a:hlinkClick r:id="rId5"/>
              </a:rPr>
              <a:t>학습전략</a:t>
            </a:r>
            <a:r>
              <a:rPr lang="ko-KR" altLang="en-US" sz="2000" b="1" dirty="0" smtClean="0"/>
              <a:t>     </a:t>
            </a:r>
            <a:r>
              <a:rPr lang="ko-KR" altLang="en-US" sz="1800" dirty="0" err="1" smtClean="0">
                <a:hlinkClick r:id="rId6"/>
              </a:rPr>
              <a:t>채선생</a:t>
            </a:r>
            <a:r>
              <a:rPr lang="ko-KR" altLang="en-US" sz="1800" dirty="0" smtClean="0">
                <a:hlinkClick r:id="rId6"/>
              </a:rPr>
              <a:t> </a:t>
            </a:r>
            <a:r>
              <a:rPr lang="ko-KR" altLang="en-US" sz="1800" dirty="0" smtClean="0">
                <a:hlinkClick r:id="rId6"/>
              </a:rPr>
              <a:t>자기주도 </a:t>
            </a:r>
            <a:r>
              <a:rPr lang="ko-KR" altLang="en-US" sz="1800" b="1" dirty="0" smtClean="0">
                <a:hlinkClick r:id="rId6"/>
              </a:rPr>
              <a:t>학습 전략</a:t>
            </a:r>
            <a:r>
              <a:rPr lang="ko-KR" altLang="en-US" sz="1800" dirty="0" smtClean="0">
                <a:hlinkClick r:id="rId6"/>
              </a:rPr>
              <a:t> 연구소</a:t>
            </a:r>
            <a:r>
              <a:rPr lang="ko-KR" altLang="en-US" sz="1800" dirty="0" smtClean="0"/>
              <a:t> </a:t>
            </a:r>
            <a:endParaRPr lang="en-US" altLang="ko-KR" sz="2000" b="1" dirty="0" smtClean="0"/>
          </a:p>
          <a:p>
            <a:endParaRPr lang="en-US" altLang="ko-KR" sz="2000" b="1" dirty="0" smtClean="0"/>
          </a:p>
          <a:p>
            <a:r>
              <a:rPr lang="en-US" altLang="ko-KR" sz="2000" dirty="0" smtClean="0">
                <a:hlinkClick r:id="rId7"/>
              </a:rPr>
              <a:t>[</a:t>
            </a:r>
            <a:r>
              <a:rPr lang="ko-KR" altLang="en-US" sz="2000" dirty="0" smtClean="0">
                <a:hlinkClick r:id="rId7"/>
              </a:rPr>
              <a:t>자기주도학습</a:t>
            </a:r>
            <a:r>
              <a:rPr lang="en-US" altLang="ko-KR" sz="2000" dirty="0" smtClean="0">
                <a:hlinkClick r:id="rId7"/>
              </a:rPr>
              <a:t>] </a:t>
            </a:r>
            <a:r>
              <a:rPr lang="ko-KR" altLang="en-US" sz="2000" dirty="0" smtClean="0">
                <a:hlinkClick r:id="rId7"/>
              </a:rPr>
              <a:t>모든 학생을 위한 </a:t>
            </a:r>
            <a:r>
              <a:rPr lang="ko-KR" altLang="en-US" sz="2000" b="1" dirty="0" smtClean="0">
                <a:hlinkClick r:id="rId7"/>
              </a:rPr>
              <a:t>학습 전략</a:t>
            </a:r>
            <a:r>
              <a:rPr lang="ko-KR" altLang="en-US" sz="2000" dirty="0" smtClean="0">
                <a:hlinkClick r:id="rId7"/>
              </a:rPr>
              <a:t> 가르치기 </a:t>
            </a:r>
            <a:r>
              <a:rPr lang="en-US" altLang="ko-KR" sz="2000" dirty="0" smtClean="0">
                <a:hlinkClick r:id="rId7"/>
              </a:rPr>
              <a:t>- </a:t>
            </a:r>
            <a:r>
              <a:rPr lang="en-US" altLang="ko-KR" sz="2000" dirty="0" smtClean="0">
                <a:hlinkClick r:id="rId7"/>
              </a:rPr>
              <a:t>YouTube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8"/>
              </a:rPr>
              <a:t>아이디어 </a:t>
            </a:r>
            <a:r>
              <a:rPr lang="ko-KR" altLang="en-US" dirty="0" err="1" smtClean="0">
                <a:hlinkClick r:id="rId8"/>
              </a:rPr>
              <a:t>팩토리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:: </a:t>
            </a:r>
            <a:r>
              <a:rPr lang="ko-KR" altLang="en-US" dirty="0" smtClean="0">
                <a:hlinkClick r:id="rId8"/>
              </a:rPr>
              <a:t>수능 </a:t>
            </a:r>
            <a:r>
              <a:rPr lang="en-US" altLang="ko-KR" dirty="0" smtClean="0">
                <a:hlinkClick r:id="rId8"/>
              </a:rPr>
              <a:t>D-30</a:t>
            </a:r>
            <a:r>
              <a:rPr lang="ko-KR" altLang="en-US" dirty="0" smtClean="0">
                <a:hlinkClick r:id="rId8"/>
              </a:rPr>
              <a:t>일</a:t>
            </a:r>
            <a:r>
              <a:rPr lang="en-US" altLang="ko-KR" dirty="0" smtClean="0">
                <a:hlinkClick r:id="rId8"/>
              </a:rPr>
              <a:t>, </a:t>
            </a:r>
            <a:r>
              <a:rPr lang="ko-KR" altLang="en-US" dirty="0" smtClean="0">
                <a:hlinkClick r:id="rId8"/>
              </a:rPr>
              <a:t>마무리 </a:t>
            </a:r>
            <a:r>
              <a:rPr lang="ko-KR" altLang="en-US" b="1" dirty="0" smtClean="0">
                <a:hlinkClick r:id="rId8"/>
              </a:rPr>
              <a:t>학습 </a:t>
            </a:r>
            <a:r>
              <a:rPr lang="ko-KR" altLang="en-US" b="1" dirty="0" smtClean="0">
                <a:hlinkClick r:id="rId8"/>
              </a:rPr>
              <a:t>전략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9"/>
              </a:rPr>
              <a:t>대학교육지원센터 </a:t>
            </a:r>
            <a:r>
              <a:rPr lang="en-US" altLang="ko-KR" dirty="0" smtClean="0">
                <a:hlinkClick r:id="rId9"/>
              </a:rPr>
              <a:t>- </a:t>
            </a:r>
            <a:r>
              <a:rPr lang="ko-KR" altLang="en-US" b="1" dirty="0" smtClean="0">
                <a:hlinkClick r:id="rId9"/>
              </a:rPr>
              <a:t>학습전략</a:t>
            </a:r>
            <a:r>
              <a:rPr lang="ko-KR" altLang="en-US" b="1" dirty="0" smtClean="0"/>
              <a:t>     </a:t>
            </a:r>
            <a:r>
              <a:rPr lang="ko-KR" altLang="en-US" b="1" dirty="0" err="1" smtClean="0">
                <a:hlinkClick r:id="rId10"/>
              </a:rPr>
              <a:t>사교육걱정없는세상</a:t>
            </a:r>
            <a:r>
              <a:rPr lang="ko-KR" altLang="en-US" dirty="0" err="1" smtClean="0">
                <a:hlinkClick r:id="rId10"/>
              </a:rPr>
              <a:t>을</a:t>
            </a:r>
            <a:r>
              <a:rPr lang="ko-KR" altLang="en-US" dirty="0" smtClean="0">
                <a:hlinkClick r:id="rId10"/>
              </a:rPr>
              <a:t> 소개합니다 </a:t>
            </a:r>
            <a:r>
              <a:rPr lang="en-US" altLang="ko-KR" dirty="0" smtClean="0">
                <a:hlinkClick r:id="rId10"/>
              </a:rPr>
              <a:t>- YouTube</a:t>
            </a:r>
            <a:r>
              <a:rPr lang="ko-KR" altLang="en-US" dirty="0" smtClean="0"/>
              <a:t> </a:t>
            </a:r>
            <a:endParaRPr lang="en-US" altLang="ko-KR" b="1" dirty="0" smtClean="0"/>
          </a:p>
          <a:p>
            <a:endParaRPr lang="ko-KR" altLang="en-US" dirty="0" smtClean="0"/>
          </a:p>
          <a:p>
            <a:r>
              <a:rPr lang="ko-KR" altLang="en-US" b="1" dirty="0"/>
              <a:t>* 학습안내와 학습전략 사이트 </a:t>
            </a:r>
            <a:r>
              <a:rPr lang="ko-KR" altLang="en-US" b="1" dirty="0" smtClean="0"/>
              <a:t>     </a:t>
            </a:r>
            <a:r>
              <a:rPr lang="ko-KR" altLang="en-US" dirty="0" smtClean="0">
                <a:hlinkClick r:id="rId11"/>
              </a:rPr>
              <a:t>등대지기학교 </a:t>
            </a:r>
            <a:r>
              <a:rPr lang="en-US" altLang="ko-KR" dirty="0" smtClean="0">
                <a:hlinkClick r:id="rId11"/>
              </a:rPr>
              <a:t>- </a:t>
            </a:r>
            <a:r>
              <a:rPr lang="ko-KR" altLang="en-US" b="1" dirty="0" err="1" smtClean="0">
                <a:hlinkClick r:id="rId11"/>
              </a:rPr>
              <a:t>사교육걱정없는세상</a:t>
            </a:r>
            <a:r>
              <a:rPr lang="ko-KR" altLang="en-US" dirty="0" smtClean="0"/>
              <a:t> </a:t>
            </a:r>
            <a:endParaRPr lang="en-US" altLang="ko-KR" b="1" dirty="0" smtClean="0"/>
          </a:p>
          <a:p>
            <a:r>
              <a:rPr lang="en-US" altLang="ko-KR" b="1" dirty="0" smtClean="0">
                <a:hlinkClick r:id="rId12"/>
              </a:rPr>
              <a:t> </a:t>
            </a:r>
            <a:r>
              <a:rPr lang="en-US" altLang="ko-KR" b="1" dirty="0" smtClean="0">
                <a:hlinkClick r:id="rId12"/>
              </a:rPr>
              <a:t> </a:t>
            </a:r>
            <a:r>
              <a:rPr lang="ko-KR" altLang="en-US" sz="1800" dirty="0" smtClean="0">
                <a:hlinkClick r:id="rId12"/>
              </a:rPr>
              <a:t>학습안내와 </a:t>
            </a:r>
            <a:r>
              <a:rPr lang="ko-KR" altLang="en-US" sz="1800" b="1" dirty="0" smtClean="0">
                <a:hlinkClick r:id="rId12"/>
              </a:rPr>
              <a:t>학습전략</a:t>
            </a:r>
            <a:r>
              <a:rPr lang="ko-KR" altLang="en-US" sz="1800" dirty="0" smtClean="0"/>
              <a:t> </a:t>
            </a:r>
            <a:r>
              <a:rPr lang="ko-KR" altLang="en-US" sz="1800" dirty="0" smtClean="0"/>
              <a:t>   </a:t>
            </a:r>
            <a:r>
              <a:rPr lang="ko-KR" altLang="en-US" sz="1800" b="1" dirty="0" smtClean="0">
                <a:hlinkClick r:id="rId13"/>
              </a:rPr>
              <a:t>학습전략</a:t>
            </a:r>
            <a:r>
              <a:rPr lang="ko-KR" altLang="en-US" sz="1800" dirty="0" smtClean="0">
                <a:hlinkClick r:id="rId13"/>
              </a:rPr>
              <a:t> </a:t>
            </a:r>
            <a:r>
              <a:rPr lang="ko-KR" altLang="en-US" sz="1800" dirty="0" smtClean="0">
                <a:hlinkClick r:id="rId13"/>
              </a:rPr>
              <a:t>전체 </a:t>
            </a:r>
            <a:r>
              <a:rPr lang="ko-KR" altLang="en-US" sz="1800" dirty="0" err="1" smtClean="0">
                <a:hlinkClick r:id="rId13"/>
              </a:rPr>
              <a:t>첫번째</a:t>
            </a:r>
            <a:r>
              <a:rPr lang="ko-KR" altLang="en-US" sz="1800" dirty="0" smtClean="0"/>
              <a:t> </a:t>
            </a:r>
            <a:endParaRPr lang="ko-KR" altLang="en-US" sz="1800" b="1" dirty="0"/>
          </a:p>
          <a:p>
            <a:r>
              <a:rPr lang="ko-KR" altLang="en-US" b="1" dirty="0"/>
              <a:t>    </a:t>
            </a:r>
            <a:r>
              <a:rPr lang="en-US" altLang="ko-KR" b="1" dirty="0">
                <a:hlinkClick r:id="rId14"/>
              </a:rPr>
              <a:t>http://www.studygs.net/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12 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시   時  </a:t>
            </a:r>
            <a:r>
              <a:rPr lang="en-US" altLang="ko-KR" dirty="0" smtClean="0"/>
              <a:t>T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/>
              <a:t>시   時  </a:t>
            </a:r>
            <a:r>
              <a:rPr lang="en-US" altLang="ko-KR" b="1" dirty="0"/>
              <a:t>T  </a:t>
            </a:r>
            <a:br>
              <a:rPr lang="en-US" altLang="ko-KR" b="1" dirty="0"/>
            </a:br>
            <a:endParaRPr lang="en-US" altLang="ko-KR" b="1" dirty="0"/>
          </a:p>
          <a:p>
            <a:r>
              <a:rPr lang="en-US" altLang="ko-KR" b="1" dirty="0"/>
              <a:t>24</a:t>
            </a:r>
            <a:r>
              <a:rPr lang="ko-KR" altLang="en-US" b="1" dirty="0"/>
              <a:t>시간의 예시 </a:t>
            </a:r>
          </a:p>
          <a:p>
            <a:r>
              <a:rPr lang="ko-KR" altLang="en-US" b="1" dirty="0"/>
              <a:t>            </a:t>
            </a:r>
            <a:r>
              <a:rPr lang="en-US" altLang="ko-KR" b="1" dirty="0"/>
              <a:t>= </a:t>
            </a:r>
            <a:r>
              <a:rPr lang="ko-KR" altLang="en-US" b="1" dirty="0"/>
              <a:t>眠</a:t>
            </a:r>
            <a:r>
              <a:rPr lang="en-US" altLang="ko-KR" b="1" dirty="0"/>
              <a:t>8 + </a:t>
            </a:r>
            <a:r>
              <a:rPr lang="ko-KR" altLang="en-US" b="1" dirty="0"/>
              <a:t>學</a:t>
            </a:r>
            <a:r>
              <a:rPr lang="en-US" altLang="ko-KR" b="1" dirty="0"/>
              <a:t>8 +  </a:t>
            </a:r>
          </a:p>
          <a:p>
            <a:r>
              <a:rPr lang="en-US" altLang="ko-KR" b="1" dirty="0"/>
              <a:t>                </a:t>
            </a:r>
            <a:r>
              <a:rPr lang="ko-KR" altLang="en-US" b="1" dirty="0" err="1"/>
              <a:t>習</a:t>
            </a:r>
            <a:r>
              <a:rPr lang="en-US" altLang="ko-KR" b="1" dirty="0"/>
              <a:t>3 + </a:t>
            </a:r>
            <a:r>
              <a:rPr lang="ko-KR" altLang="en-US" b="1" dirty="0"/>
              <a:t>讀</a:t>
            </a:r>
            <a:r>
              <a:rPr lang="en-US" altLang="ko-KR" b="1" dirty="0"/>
              <a:t>2 + </a:t>
            </a:r>
            <a:r>
              <a:rPr lang="ko-KR" altLang="en-US" b="1" dirty="0"/>
              <a:t>食</a:t>
            </a:r>
            <a:r>
              <a:rPr lang="en-US" altLang="ko-KR" b="1" dirty="0"/>
              <a:t>2 +</a:t>
            </a:r>
            <a:r>
              <a:rPr lang="ko-KR" altLang="en-US" b="1" dirty="0" err="1"/>
              <a:t>休</a:t>
            </a:r>
            <a:r>
              <a:rPr lang="en-US" altLang="ko-KR" b="1" dirty="0"/>
              <a:t>1   </a:t>
            </a:r>
            <a:br>
              <a:rPr lang="en-US" altLang="ko-KR" b="1" dirty="0"/>
            </a:br>
            <a:r>
              <a:rPr lang="en-US" altLang="ko-KR" b="1" dirty="0"/>
              <a:t/>
            </a:r>
            <a:br>
              <a:rPr lang="en-US" altLang="ko-KR" b="1" dirty="0"/>
            </a:br>
            <a:r>
              <a:rPr lang="en-US" altLang="ko-KR" b="1" dirty="0"/>
              <a:t/>
            </a:r>
            <a:br>
              <a:rPr lang="en-US" altLang="ko-KR" b="1" dirty="0"/>
            </a:br>
            <a:r>
              <a:rPr lang="en-US" altLang="ko-KR" b="1" dirty="0"/>
              <a:t>LINE&lt;MATRIX</a:t>
            </a:r>
            <a:br>
              <a:rPr lang="en-US" altLang="ko-KR" b="1" dirty="0"/>
            </a:br>
            <a:r>
              <a:rPr lang="en-US" altLang="ko-KR" b="1" dirty="0" smtClean="0"/>
              <a:t> </a:t>
            </a:r>
            <a:r>
              <a:rPr lang="en-US" altLang="ko-KR" sz="1500" b="1" dirty="0" smtClean="0">
                <a:hlinkClick r:id="rId2"/>
              </a:rPr>
              <a:t>matrix</a:t>
            </a:r>
            <a:r>
              <a:rPr lang="ko-KR" altLang="en-US" sz="1500" dirty="0" smtClean="0">
                <a:hlinkClick r:id="rId2"/>
              </a:rPr>
              <a:t> </a:t>
            </a:r>
            <a:r>
              <a:rPr lang="en-US" altLang="ko-KR" sz="1500" dirty="0" smtClean="0">
                <a:hlinkClick r:id="rId2"/>
              </a:rPr>
              <a:t>- </a:t>
            </a:r>
            <a:r>
              <a:rPr lang="ko-KR" altLang="en-US" sz="1500" dirty="0" smtClean="0">
                <a:hlinkClick r:id="rId2"/>
              </a:rPr>
              <a:t>국내최대의 영어사전</a:t>
            </a:r>
            <a:r>
              <a:rPr lang="en-US" altLang="ko-KR" sz="1500" dirty="0" smtClean="0">
                <a:hlinkClick r:id="rId2"/>
              </a:rPr>
              <a:t>, </a:t>
            </a:r>
            <a:r>
              <a:rPr lang="ko-KR" altLang="en-US" sz="1500" dirty="0" smtClean="0">
                <a:hlinkClick r:id="rId2"/>
              </a:rPr>
              <a:t>전문용어</a:t>
            </a:r>
            <a:r>
              <a:rPr lang="en-US" altLang="ko-KR" sz="1500" dirty="0" smtClean="0">
                <a:hlinkClick r:id="rId2"/>
              </a:rPr>
              <a:t>, </a:t>
            </a:r>
            <a:r>
              <a:rPr lang="ko-KR" altLang="en-US" sz="1500" dirty="0" smtClean="0">
                <a:hlinkClick r:id="rId2"/>
              </a:rPr>
              <a:t>의학 용어도 </a:t>
            </a:r>
            <a:r>
              <a:rPr lang="en-US" altLang="ko-KR" sz="1500" dirty="0" smtClean="0">
                <a:hlinkClick r:id="rId2"/>
              </a:rPr>
              <a:t>OK</a:t>
            </a:r>
            <a:r>
              <a:rPr lang="ko-KR" altLang="en-US" sz="1500" dirty="0" smtClean="0"/>
              <a:t> </a:t>
            </a:r>
            <a:endParaRPr lang="en-US" altLang="ko-KR" sz="1500" dirty="0" smtClean="0"/>
          </a:p>
          <a:p>
            <a:r>
              <a:rPr lang="en-US" altLang="ko-KR" b="1" dirty="0"/>
              <a:t/>
            </a:r>
            <a:br>
              <a:rPr lang="en-US" altLang="ko-KR" b="1" dirty="0"/>
            </a:br>
            <a:r>
              <a:rPr lang="ko-KR" altLang="en-US" b="1" dirty="0"/>
              <a:t>유한도전성 </a:t>
            </a:r>
            <a:r>
              <a:rPr lang="ko-KR" altLang="en-US" b="1" dirty="0" smtClean="0"/>
              <a:t> 휴지통   무한복구불가</a:t>
            </a: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13 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 공   空  </a:t>
            </a:r>
            <a:r>
              <a:rPr lang="en-US" altLang="ko-KR" dirty="0" smtClean="0"/>
              <a:t>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/>
              <a:t>공   空  </a:t>
            </a:r>
            <a:r>
              <a:rPr lang="en-US" altLang="ko-KR" b="1" dirty="0"/>
              <a:t>S </a:t>
            </a:r>
            <a:br>
              <a:rPr lang="en-US" altLang="ko-KR" b="1" dirty="0"/>
            </a:br>
            <a:endParaRPr lang="en-US" altLang="ko-KR" b="1" dirty="0"/>
          </a:p>
          <a:p>
            <a:r>
              <a:rPr lang="ko-KR" altLang="en-US" b="1" dirty="0"/>
              <a:t>空  </a:t>
            </a:r>
            <a:r>
              <a:rPr lang="en-US" altLang="ko-KR" b="1" dirty="0"/>
              <a:t>SPACE  </a:t>
            </a:r>
            <a:r>
              <a:rPr lang="ko-KR" altLang="en-US" b="1" dirty="0"/>
              <a:t>단순 혼돈  색상 </a:t>
            </a:r>
            <a:br>
              <a:rPr lang="ko-KR" altLang="en-US" b="1" dirty="0"/>
            </a:b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工夫</a:t>
            </a:r>
            <a:r>
              <a:rPr lang="en-US" altLang="ko-KR" b="1" dirty="0"/>
              <a:t>-</a:t>
            </a:r>
            <a:r>
              <a:rPr lang="ko-KR" altLang="en-US" b="1" dirty="0" err="1"/>
              <a:t>테크</a:t>
            </a:r>
            <a:r>
              <a:rPr lang="ko-KR" altLang="en-US" b="1" dirty="0"/>
              <a:t>  </a:t>
            </a:r>
            <a:r>
              <a:rPr lang="en-US" altLang="ko-KR" b="1" dirty="0"/>
              <a:t>STUDY STRATEGY</a:t>
            </a:r>
            <a:br>
              <a:rPr lang="en-US" altLang="ko-KR" b="1" dirty="0"/>
            </a:br>
            <a:r>
              <a:rPr lang="en-US" altLang="ko-KR" b="1" dirty="0"/>
              <a:t/>
            </a:r>
            <a:br>
              <a:rPr lang="en-US" altLang="ko-KR" b="1" dirty="0"/>
            </a:br>
            <a:r>
              <a:rPr lang="en-US" altLang="ko-KR" b="1" dirty="0"/>
              <a:t>                 </a:t>
            </a:r>
            <a:r>
              <a:rPr lang="ko-KR" altLang="en-US" b="1" dirty="0"/>
              <a:t>우선순위 순서 목차    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公 </a:t>
            </a:r>
            <a:r>
              <a:rPr lang="en-US" altLang="ko-KR" b="1" dirty="0"/>
              <a:t>FREE-TALKING&lt;FREE-</a:t>
            </a:r>
            <a:r>
              <a:rPr lang="ko-KR" altLang="en-US" b="1" dirty="0" err="1"/>
              <a:t>프리젠테이션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/>
              <a:t>  </a:t>
            </a:r>
          </a:p>
          <a:p>
            <a:r>
              <a:rPr lang="ko-KR" altLang="en-US" b="1" dirty="0"/>
              <a:t>時空의 완벽조화 </a:t>
            </a:r>
            <a:r>
              <a:rPr lang="en-US" altLang="ko-KR" b="1" dirty="0" smtClean="0"/>
              <a:t>4D,5D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sz="1800" dirty="0" smtClean="0">
                <a:hlinkClick r:id="rId2"/>
              </a:rPr>
              <a:t>Construction Simulation </a:t>
            </a:r>
            <a:r>
              <a:rPr lang="en-US" altLang="ko-KR" sz="1800" b="1" dirty="0" smtClean="0">
                <a:hlinkClick r:id="rId2"/>
              </a:rPr>
              <a:t>4D 5D</a:t>
            </a:r>
            <a:r>
              <a:rPr lang="en-US" altLang="ko-KR" sz="1800" dirty="0" smtClean="0">
                <a:hlinkClick r:id="rId2"/>
              </a:rPr>
              <a:t> - YouTube</a:t>
            </a:r>
            <a:r>
              <a:rPr lang="en-US" altLang="ko-KR" sz="1800" dirty="0" smtClean="0"/>
              <a:t> </a:t>
            </a:r>
            <a:endParaRPr lang="en-US" altLang="ko-KR" sz="1800" b="1" dirty="0"/>
          </a:p>
          <a:p>
            <a:endParaRPr lang="en-US" altLang="ko-KR" sz="2000" dirty="0" smtClean="0"/>
          </a:p>
          <a:p>
            <a:r>
              <a:rPr lang="en-US" altLang="ko-KR" sz="2000" dirty="0" smtClean="0">
                <a:hlinkClick r:id="rId3"/>
              </a:rPr>
              <a:t>'</a:t>
            </a:r>
            <a:r>
              <a:rPr lang="ko-KR" altLang="en-US" sz="2000" dirty="0" smtClean="0">
                <a:hlinkClick r:id="rId3"/>
              </a:rPr>
              <a:t>꼭 팔아야 하는</a:t>
            </a:r>
            <a:r>
              <a:rPr lang="en-US" altLang="ko-KR" sz="2000" dirty="0" smtClean="0">
                <a:hlinkClick r:id="rId3"/>
              </a:rPr>
              <a:t>' </a:t>
            </a:r>
            <a:r>
              <a:rPr lang="en-US" altLang="ko-KR" sz="2000" b="1" dirty="0" smtClean="0">
                <a:hlinkClick r:id="rId3"/>
              </a:rPr>
              <a:t>5D</a:t>
            </a:r>
            <a:r>
              <a:rPr lang="ko-KR" altLang="en-US" sz="2000" dirty="0" smtClean="0">
                <a:hlinkClick r:id="rId3"/>
              </a:rPr>
              <a:t> 셀러 </a:t>
            </a:r>
            <a:r>
              <a:rPr lang="ko-KR" altLang="en-US" sz="2000" dirty="0" err="1" smtClean="0">
                <a:hlinkClick r:id="rId3"/>
              </a:rPr>
              <a:t>눈여겨</a:t>
            </a:r>
            <a:r>
              <a:rPr lang="ko-KR" altLang="en-US" sz="2000" dirty="0" smtClean="0">
                <a:hlinkClick r:id="rId3"/>
              </a:rPr>
              <a:t> 보라 </a:t>
            </a:r>
            <a:r>
              <a:rPr lang="en-US" altLang="ko-KR" sz="2000" dirty="0" smtClean="0">
                <a:hlinkClick r:id="rId3"/>
              </a:rPr>
              <a:t>:: jobkoreausa.com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sz="2700" b="1" dirty="0" err="1" smtClean="0"/>
              <a:t>성공학습코칭설명서</a:t>
            </a:r>
            <a:r>
              <a:rPr lang="ko-KR" altLang="en-US" sz="2700" b="1" dirty="0" smtClean="0"/>
              <a:t> </a:t>
            </a:r>
            <a:r>
              <a:rPr lang="en-US" altLang="ko-KR" sz="2700" b="1" dirty="0"/>
              <a:t>14  </a:t>
            </a:r>
            <a:r>
              <a:rPr lang="en-US" altLang="ko-KR" sz="2700" b="1" dirty="0" smtClean="0"/>
              <a:t>&lt; </a:t>
            </a:r>
            <a:r>
              <a:rPr lang="en-US" altLang="ko-KR" dirty="0" smtClean="0"/>
              <a:t>DAY  BY   DAY  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b="1" dirty="0"/>
              <a:t>DAY  BY   DAY  </a:t>
            </a:r>
            <a:br>
              <a:rPr lang="en-US" altLang="ko-KR" b="1" dirty="0"/>
            </a:br>
            <a:endParaRPr lang="en-US" altLang="ko-KR" b="1" dirty="0"/>
          </a:p>
          <a:p>
            <a:r>
              <a:rPr lang="ko-KR" altLang="en-US" b="1" dirty="0"/>
              <a:t>시간계획 </a:t>
            </a:r>
            <a:r>
              <a:rPr lang="ko-KR" altLang="en-US" b="1" dirty="0" err="1"/>
              <a:t>스케쥴</a:t>
            </a:r>
            <a:r>
              <a:rPr lang="ko-KR" altLang="en-US" b="1" dirty="0"/>
              <a:t> </a:t>
            </a:r>
            <a:br>
              <a:rPr lang="ko-KR" altLang="en-US" b="1" dirty="0"/>
            </a:br>
            <a:r>
              <a:rPr lang="ko-KR" altLang="en-US" dirty="0" smtClean="0">
                <a:hlinkClick r:id="rId2"/>
              </a:rPr>
              <a:t> </a:t>
            </a:r>
            <a:r>
              <a:rPr lang="ko-KR" altLang="en-US" sz="1600" dirty="0" smtClean="0">
                <a:hlinkClick r:id="rId2"/>
              </a:rPr>
              <a:t>하버드대 졸업자가 말하는 성공을 부르는 </a:t>
            </a:r>
            <a:r>
              <a:rPr lang="en-US" altLang="ko-KR" sz="1600" dirty="0" smtClean="0">
                <a:hlinkClick r:id="rId2"/>
              </a:rPr>
              <a:t>9</a:t>
            </a:r>
            <a:r>
              <a:rPr lang="ko-KR" altLang="en-US" sz="1600" dirty="0" smtClean="0">
                <a:hlinkClick r:id="rId2"/>
              </a:rPr>
              <a:t>가지 힘 </a:t>
            </a:r>
            <a:r>
              <a:rPr lang="en-US" altLang="ko-KR" sz="1600" dirty="0" smtClean="0">
                <a:hlinkClick r:id="rId2"/>
              </a:rPr>
              <a:t>- </a:t>
            </a:r>
            <a:r>
              <a:rPr lang="ko-KR" altLang="en-US" sz="1600" dirty="0" err="1" smtClean="0">
                <a:hlinkClick r:id="rId2"/>
              </a:rPr>
              <a:t>학습코칭</a:t>
            </a:r>
            <a:r>
              <a:rPr lang="ko-KR" altLang="en-US" sz="1600" dirty="0" smtClean="0">
                <a:hlinkClick r:id="rId2"/>
              </a:rPr>
              <a:t> </a:t>
            </a:r>
            <a:endParaRPr lang="en-US" altLang="ko-KR" sz="1600" dirty="0" smtClean="0"/>
          </a:p>
          <a:p>
            <a:endParaRPr lang="ko-KR" altLang="en-US" b="1" dirty="0"/>
          </a:p>
          <a:p>
            <a:r>
              <a:rPr lang="ko-KR" altLang="en-US" b="1" dirty="0" err="1"/>
              <a:t>스타디캘린더</a:t>
            </a:r>
            <a:r>
              <a:rPr lang="ko-KR" altLang="en-US" b="1" dirty="0"/>
              <a:t> 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스타디플래너</a:t>
            </a:r>
            <a:r>
              <a:rPr lang="ko-KR" altLang="en-US" b="1" dirty="0" smtClean="0"/>
              <a:t>    </a:t>
            </a:r>
            <a:r>
              <a:rPr lang="ko-KR" altLang="en-US" b="1" dirty="0" err="1" smtClean="0"/>
              <a:t>에듀캘린더</a:t>
            </a:r>
            <a:r>
              <a:rPr lang="ko-KR" altLang="en-US" b="1" dirty="0" smtClean="0"/>
              <a:t> 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en-US" altLang="ko-KR" sz="1500" dirty="0" smtClean="0">
                <a:hlinkClick r:id="rId3"/>
              </a:rPr>
              <a:t>YES24 - [GIFT][</a:t>
            </a:r>
            <a:r>
              <a:rPr lang="ko-KR" altLang="en-US" sz="1500" dirty="0" err="1" smtClean="0">
                <a:hlinkClick r:id="rId3"/>
              </a:rPr>
              <a:t>재입고</a:t>
            </a:r>
            <a:r>
              <a:rPr lang="en-US" altLang="ko-KR" sz="1500" dirty="0" smtClean="0">
                <a:hlinkClick r:id="rId3"/>
              </a:rPr>
              <a:t>] </a:t>
            </a:r>
            <a:r>
              <a:rPr lang="ko-KR" altLang="en-US" sz="1500" dirty="0" smtClean="0">
                <a:hlinkClick r:id="rId3"/>
              </a:rPr>
              <a:t>마법수프 </a:t>
            </a:r>
            <a:r>
              <a:rPr lang="ko-KR" altLang="en-US" sz="1500" b="1" dirty="0" err="1" smtClean="0">
                <a:hlinkClick r:id="rId3"/>
              </a:rPr>
              <a:t>스터디</a:t>
            </a:r>
            <a:r>
              <a:rPr lang="ko-KR" altLang="en-US" sz="1500" b="1" dirty="0" smtClean="0">
                <a:hlinkClick r:id="rId3"/>
              </a:rPr>
              <a:t> </a:t>
            </a:r>
            <a:r>
              <a:rPr lang="ko-KR" altLang="en-US" sz="1500" b="1" dirty="0" err="1" smtClean="0">
                <a:hlinkClick r:id="rId3"/>
              </a:rPr>
              <a:t>플래너</a:t>
            </a:r>
            <a:r>
              <a:rPr lang="ko-KR" altLang="en-US" sz="1500" dirty="0" smtClean="0">
                <a:hlinkClick r:id="rId3"/>
              </a:rPr>
              <a:t> </a:t>
            </a:r>
            <a:r>
              <a:rPr lang="en-US" altLang="ko-KR" sz="1500" dirty="0" smtClean="0">
                <a:hlinkClick r:id="rId3"/>
              </a:rPr>
              <a:t>201</a:t>
            </a:r>
            <a:r>
              <a:rPr lang="ko-KR" altLang="en-US" sz="1500" dirty="0" smtClean="0"/>
              <a:t> </a:t>
            </a:r>
            <a:endParaRPr lang="en-US" altLang="ko-KR" sz="1500" dirty="0" smtClean="0"/>
          </a:p>
          <a:p>
            <a:endParaRPr lang="en-US" altLang="ko-KR" sz="1500" b="1" dirty="0" smtClean="0"/>
          </a:p>
          <a:p>
            <a:r>
              <a:rPr lang="en-US" altLang="ko-KR" sz="1500" b="1" dirty="0" smtClean="0"/>
              <a:t> </a:t>
            </a:r>
            <a:r>
              <a:rPr lang="ko-KR" altLang="en-US" sz="1500" b="1" dirty="0" err="1" smtClean="0">
                <a:hlinkClick r:id="rId4"/>
              </a:rPr>
              <a:t>스터디플래너</a:t>
            </a:r>
            <a:r>
              <a:rPr lang="ko-KR" altLang="en-US" sz="1500" dirty="0" smtClean="0">
                <a:hlinkClick r:id="rId4"/>
              </a:rPr>
              <a:t> 및 </a:t>
            </a:r>
            <a:r>
              <a:rPr lang="ko-KR" altLang="en-US" sz="1500" dirty="0" err="1" smtClean="0">
                <a:hlinkClick r:id="rId4"/>
              </a:rPr>
              <a:t>시간표등</a:t>
            </a:r>
            <a:r>
              <a:rPr lang="ko-KR" altLang="en-US" sz="1500" dirty="0" smtClean="0">
                <a:hlinkClick r:id="rId4"/>
              </a:rPr>
              <a:t> </a:t>
            </a:r>
            <a:r>
              <a:rPr lang="ko-KR" altLang="en-US" sz="1500" dirty="0" smtClean="0">
                <a:hlinkClick r:id="rId4"/>
              </a:rPr>
              <a:t>자료실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en-US" altLang="ko-KR" b="1" dirty="0" smtClean="0"/>
              <a:t> </a:t>
            </a:r>
            <a:r>
              <a:rPr lang="ko-KR" altLang="en-US" sz="1500" dirty="0" err="1" smtClean="0">
                <a:hlinkClick r:id="rId5"/>
              </a:rPr>
              <a:t>비타에듀</a:t>
            </a:r>
            <a:r>
              <a:rPr lang="ko-KR" altLang="en-US" sz="1500" dirty="0" smtClean="0">
                <a:hlinkClick r:id="rId5"/>
              </a:rPr>
              <a:t> </a:t>
            </a:r>
            <a:r>
              <a:rPr lang="ko-KR" altLang="en-US" sz="1500" b="1" dirty="0" err="1" smtClean="0">
                <a:hlinkClick r:id="rId5"/>
              </a:rPr>
              <a:t>스터디</a:t>
            </a:r>
            <a:r>
              <a:rPr lang="ko-KR" altLang="en-US" sz="1500" b="1" dirty="0" smtClean="0">
                <a:hlinkClick r:id="rId5"/>
              </a:rPr>
              <a:t> </a:t>
            </a:r>
            <a:r>
              <a:rPr lang="ko-KR" altLang="en-US" sz="1500" b="1" dirty="0" err="1" smtClean="0">
                <a:hlinkClick r:id="rId5"/>
              </a:rPr>
              <a:t>플래너</a:t>
            </a:r>
            <a:r>
              <a:rPr lang="ko-KR" altLang="en-US" sz="1500" dirty="0" smtClean="0">
                <a:hlinkClick r:id="rId5"/>
              </a:rPr>
              <a:t> </a:t>
            </a:r>
            <a:r>
              <a:rPr lang="en-US" altLang="ko-KR" sz="1500" dirty="0" smtClean="0">
                <a:hlinkClick r:id="rId5"/>
              </a:rPr>
              <a:t>HOW TALK - </a:t>
            </a:r>
            <a:r>
              <a:rPr lang="en-US" altLang="ko-KR" sz="1500" dirty="0" smtClean="0">
                <a:hlinkClick r:id="rId5"/>
              </a:rPr>
              <a:t>YouTube</a:t>
            </a:r>
            <a:endParaRPr lang="en-US" altLang="ko-KR" sz="1500" dirty="0" smtClean="0"/>
          </a:p>
          <a:p>
            <a:endParaRPr lang="ko-KR" altLang="en-US" b="1" dirty="0"/>
          </a:p>
          <a:p>
            <a:endParaRPr lang="en-US" altLang="ko-KR" b="1" dirty="0" smtClean="0"/>
          </a:p>
          <a:p>
            <a:r>
              <a:rPr lang="ko-KR" altLang="en-US" b="1" dirty="0" smtClean="0"/>
              <a:t>교육진학상담  </a:t>
            </a:r>
            <a:r>
              <a:rPr lang="ko-KR" altLang="en-US" sz="2500" dirty="0" smtClean="0">
                <a:hlinkClick r:id="rId6"/>
              </a:rPr>
              <a:t>진로</a:t>
            </a:r>
            <a:r>
              <a:rPr lang="ko-KR" altLang="en-US" sz="2500" b="1" dirty="0" smtClean="0">
                <a:hlinkClick r:id="rId6"/>
              </a:rPr>
              <a:t>진학상담</a:t>
            </a:r>
            <a:r>
              <a:rPr lang="ko-KR" altLang="en-US" sz="2500" dirty="0" smtClean="0">
                <a:hlinkClick r:id="rId6"/>
              </a:rPr>
              <a:t>교사 배치 및 운영 지침 </a:t>
            </a:r>
            <a:r>
              <a:rPr lang="en-US" altLang="ko-KR" sz="2500" dirty="0" smtClean="0">
                <a:hlinkClick r:id="rId6"/>
              </a:rPr>
              <a:t>- </a:t>
            </a:r>
            <a:r>
              <a:rPr lang="ko-KR" altLang="en-US" sz="2500" b="1" dirty="0" smtClean="0">
                <a:hlinkClick r:id="rId6"/>
              </a:rPr>
              <a:t>교육</a:t>
            </a:r>
            <a:r>
              <a:rPr lang="ko-KR" altLang="en-US" sz="2500" dirty="0" smtClean="0">
                <a:hlinkClick r:id="rId6"/>
              </a:rPr>
              <a:t>과학기술부</a:t>
            </a:r>
            <a:r>
              <a:rPr lang="ko-KR" altLang="en-US" sz="2500" dirty="0" smtClean="0"/>
              <a:t> </a:t>
            </a:r>
            <a:r>
              <a:rPr lang="ko-KR" altLang="en-US" sz="2500" dirty="0" smtClean="0"/>
              <a:t>   </a:t>
            </a:r>
            <a:endParaRPr lang="en-US" altLang="ko-KR" sz="2500" dirty="0" smtClean="0"/>
          </a:p>
          <a:p>
            <a:endParaRPr lang="en-US" altLang="ko-KR" sz="2500" b="1" dirty="0" smtClean="0">
              <a:hlinkClick r:id="rId7"/>
            </a:endParaRPr>
          </a:p>
          <a:p>
            <a:r>
              <a:rPr lang="ko-KR" altLang="en-US" sz="2500" b="1" dirty="0" smtClean="0">
                <a:hlinkClick r:id="rId7"/>
              </a:rPr>
              <a:t>교육</a:t>
            </a:r>
            <a:r>
              <a:rPr lang="ko-KR" altLang="en-US" sz="2500" dirty="0" smtClean="0">
                <a:hlinkClick r:id="rId7"/>
              </a:rPr>
              <a:t>정책</a:t>
            </a:r>
            <a:r>
              <a:rPr lang="en-US" altLang="ko-KR" sz="2500" dirty="0" smtClean="0">
                <a:hlinkClick r:id="rId7"/>
              </a:rPr>
              <a:t>-</a:t>
            </a:r>
            <a:r>
              <a:rPr lang="ko-KR" altLang="en-US" sz="2500" dirty="0" smtClean="0">
                <a:hlinkClick r:id="rId7"/>
              </a:rPr>
              <a:t>자녀</a:t>
            </a:r>
            <a:r>
              <a:rPr lang="ko-KR" altLang="en-US" sz="2500" b="1" dirty="0" smtClean="0">
                <a:hlinkClick r:id="rId7"/>
              </a:rPr>
              <a:t>교육</a:t>
            </a:r>
            <a:r>
              <a:rPr lang="ko-KR" altLang="en-US" sz="2500" dirty="0" smtClean="0">
                <a:hlinkClick r:id="rId7"/>
              </a:rPr>
              <a:t>정보</a:t>
            </a:r>
            <a:r>
              <a:rPr lang="en-US" altLang="ko-KR" sz="2500" dirty="0" smtClean="0">
                <a:hlinkClick r:id="rId7"/>
              </a:rPr>
              <a:t>-</a:t>
            </a:r>
            <a:r>
              <a:rPr lang="ko-KR" altLang="en-US" sz="2500" dirty="0" smtClean="0">
                <a:hlinkClick r:id="rId7"/>
              </a:rPr>
              <a:t>학부모지원센터</a:t>
            </a:r>
            <a:r>
              <a:rPr lang="ko-KR" altLang="en-US" sz="2500" dirty="0" smtClean="0"/>
              <a:t> </a:t>
            </a:r>
            <a:endParaRPr lang="en-US" altLang="ko-KR" sz="2500" dirty="0" smtClean="0"/>
          </a:p>
          <a:p>
            <a:endParaRPr lang="en-US" altLang="ko-KR" sz="2500" b="1" dirty="0" smtClean="0"/>
          </a:p>
          <a:p>
            <a:r>
              <a:rPr lang="ko-KR" altLang="en-US" sz="2500" b="1" dirty="0" smtClean="0">
                <a:hlinkClick r:id="rId8"/>
              </a:rPr>
              <a:t>교육</a:t>
            </a:r>
            <a:r>
              <a:rPr lang="ko-KR" altLang="en-US" sz="2500" dirty="0" smtClean="0">
                <a:hlinkClick r:id="rId8"/>
              </a:rPr>
              <a:t>정책 친해지기 </a:t>
            </a:r>
            <a:r>
              <a:rPr lang="en-US" altLang="ko-KR" sz="2500" dirty="0" smtClean="0">
                <a:hlinkClick r:id="rId8"/>
              </a:rPr>
              <a:t>:: </a:t>
            </a:r>
            <a:r>
              <a:rPr lang="ko-KR" altLang="en-US" sz="2500" dirty="0" smtClean="0">
                <a:hlinkClick r:id="rId8"/>
              </a:rPr>
              <a:t>진로</a:t>
            </a:r>
            <a:r>
              <a:rPr lang="ko-KR" altLang="en-US" sz="2500" b="1" dirty="0" smtClean="0">
                <a:hlinkClick r:id="rId8"/>
              </a:rPr>
              <a:t>진학상담</a:t>
            </a:r>
            <a:r>
              <a:rPr lang="ko-KR" altLang="en-US" sz="2500" dirty="0" smtClean="0">
                <a:hlinkClick r:id="rId8"/>
              </a:rPr>
              <a:t>교사 자격 도입</a:t>
            </a:r>
            <a:r>
              <a:rPr lang="ko-KR" altLang="en-US" sz="2500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3100" b="1" dirty="0" err="1"/>
              <a:t>성공학습코칭설명서</a:t>
            </a:r>
            <a:r>
              <a:rPr lang="ko-KR" altLang="en-US" sz="3100" b="1" dirty="0"/>
              <a:t> </a:t>
            </a:r>
            <a:r>
              <a:rPr lang="en-US" altLang="ko-KR" sz="3100" b="1" dirty="0"/>
              <a:t>15 </a:t>
            </a:r>
            <a:r>
              <a:rPr lang="en-US" altLang="ko-KR" sz="3100" b="1" dirty="0" smtClean="0"/>
              <a:t>&lt;</a:t>
            </a:r>
            <a:r>
              <a:rPr lang="en-US" altLang="ko-KR" dirty="0" smtClean="0"/>
              <a:t> LINE BY LINE 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/>
              <a:t>LINE BY LINE  </a:t>
            </a:r>
            <a:br>
              <a:rPr lang="en-US" altLang="ko-KR" b="1" dirty="0"/>
            </a:br>
            <a:r>
              <a:rPr lang="en-US" altLang="ko-KR" sz="1400" b="1" dirty="0" smtClean="0"/>
              <a:t> </a:t>
            </a:r>
            <a:r>
              <a:rPr lang="en-US" altLang="ko-KR" sz="1400" dirty="0" smtClean="0">
                <a:hlinkClick r:id="rId2"/>
              </a:rPr>
              <a:t>Web-Based </a:t>
            </a:r>
            <a:r>
              <a:rPr lang="en-US" altLang="ko-KR" sz="1400" b="1" dirty="0" smtClean="0">
                <a:hlinkClick r:id="rId2"/>
              </a:rPr>
              <a:t>Resources</a:t>
            </a:r>
            <a:r>
              <a:rPr lang="en-US" altLang="ko-KR" sz="1400" dirty="0" smtClean="0"/>
              <a:t> </a:t>
            </a:r>
            <a:endParaRPr lang="en-US" altLang="ko-KR" sz="1400" b="1" dirty="0"/>
          </a:p>
          <a:p>
            <a:endParaRPr lang="en-US" altLang="ko-KR" b="1" dirty="0" smtClean="0"/>
          </a:p>
          <a:p>
            <a:r>
              <a:rPr lang="ko-KR" altLang="en-US" b="1" dirty="0" smtClean="0"/>
              <a:t>독서  </a:t>
            </a:r>
            <a:r>
              <a:rPr lang="ko-KR" altLang="en-US" sz="1400" dirty="0" smtClean="0">
                <a:hlinkClick r:id="rId3"/>
              </a:rPr>
              <a:t>대한민국 대표 도서정보센터 </a:t>
            </a:r>
            <a:r>
              <a:rPr lang="en-US" altLang="ko-KR" sz="1400" dirty="0" smtClean="0">
                <a:hlinkClick r:id="rId3"/>
              </a:rPr>
              <a:t>- </a:t>
            </a:r>
            <a:r>
              <a:rPr lang="ko-KR" altLang="en-US" sz="1400" b="1" dirty="0" smtClean="0">
                <a:hlinkClick r:id="rId3"/>
              </a:rPr>
              <a:t>독서</a:t>
            </a:r>
            <a:r>
              <a:rPr lang="ko-KR" altLang="en-US" sz="1400" dirty="0" smtClean="0">
                <a:hlinkClick r:id="rId3"/>
              </a:rPr>
              <a:t>신문</a:t>
            </a:r>
            <a:r>
              <a:rPr lang="en-US" altLang="ko-KR" sz="1400" dirty="0" err="1" smtClean="0">
                <a:hlinkClick r:id="rId3"/>
              </a:rPr>
              <a:t>i</a:t>
            </a:r>
            <a:r>
              <a:rPr lang="en-US" altLang="ko-KR" sz="1400" dirty="0" smtClean="0">
                <a:hlinkClick r:id="rId3"/>
              </a:rPr>
              <a:t> since </a:t>
            </a:r>
            <a:r>
              <a:rPr lang="en-US" altLang="ko-KR" sz="1400" dirty="0" smtClean="0">
                <a:hlinkClick r:id="rId3"/>
              </a:rPr>
              <a:t>1970</a:t>
            </a:r>
            <a:endParaRPr lang="en-US" altLang="ko-KR" sz="1400" dirty="0" smtClean="0"/>
          </a:p>
          <a:p>
            <a:endParaRPr lang="en-US" altLang="ko-KR" sz="1400" b="1" dirty="0" smtClean="0"/>
          </a:p>
          <a:p>
            <a:r>
              <a:rPr lang="ko-KR" altLang="en-US" sz="1400" b="1" dirty="0" smtClean="0">
                <a:hlinkClick r:id="rId4"/>
              </a:rPr>
              <a:t>독서</a:t>
            </a:r>
            <a:r>
              <a:rPr lang="ko-KR" altLang="en-US" sz="1400" dirty="0" smtClean="0">
                <a:hlinkClick r:id="rId4"/>
              </a:rPr>
              <a:t>치료</a:t>
            </a:r>
            <a:r>
              <a:rPr lang="en-US" altLang="ko-KR" sz="1400" dirty="0" smtClean="0">
                <a:hlinkClick r:id="rId4"/>
              </a:rPr>
              <a:t>(</a:t>
            </a:r>
            <a:r>
              <a:rPr lang="en-US" altLang="ko-KR" sz="1400" dirty="0" err="1" smtClean="0">
                <a:hlinkClick r:id="rId4"/>
              </a:rPr>
              <a:t>bibliotherapy</a:t>
            </a:r>
            <a:r>
              <a:rPr lang="en-US" altLang="ko-KR" sz="1400" dirty="0" smtClean="0">
                <a:hlinkClick r:id="rId4"/>
              </a:rPr>
              <a:t>)&amp;</a:t>
            </a:r>
            <a:r>
              <a:rPr lang="ko-KR" altLang="en-US" sz="1400" b="1" dirty="0" smtClean="0">
                <a:hlinkClick r:id="rId4"/>
              </a:rPr>
              <a:t>독서</a:t>
            </a:r>
            <a:r>
              <a:rPr lang="ko-KR" altLang="en-US" sz="1400" dirty="0" smtClean="0">
                <a:hlinkClick r:id="rId4"/>
              </a:rPr>
              <a:t>지도</a:t>
            </a:r>
            <a:r>
              <a:rPr lang="en-US" altLang="ko-KR" sz="1400" dirty="0" smtClean="0">
                <a:hlinkClick r:id="rId4"/>
              </a:rPr>
              <a:t>&amp;</a:t>
            </a:r>
            <a:r>
              <a:rPr lang="ko-KR" altLang="en-US" sz="1400" dirty="0" smtClean="0">
                <a:hlinkClick r:id="rId4"/>
              </a:rPr>
              <a:t>서사</a:t>
            </a:r>
            <a:r>
              <a:rPr lang="en-US" altLang="ko-KR" sz="1400" dirty="0" smtClean="0">
                <a:hlinkClick r:id="rId4"/>
              </a:rPr>
              <a:t>(narrative)</a:t>
            </a:r>
            <a:r>
              <a:rPr lang="ko-KR" altLang="en-US" sz="1400" dirty="0" smtClean="0">
                <a:hlinkClick r:id="rId4"/>
              </a:rPr>
              <a:t>연구 </a:t>
            </a:r>
            <a:r>
              <a:rPr lang="ko-KR" altLang="en-US" sz="1400" dirty="0" smtClean="0">
                <a:hlinkClick r:id="rId4"/>
              </a:rPr>
              <a:t>홈페이지</a:t>
            </a:r>
            <a:endParaRPr lang="en-US" altLang="ko-KR" sz="1400" dirty="0" smtClean="0"/>
          </a:p>
          <a:p>
            <a:endParaRPr lang="ko-KR" altLang="en-US" sz="1400" b="1" dirty="0"/>
          </a:p>
          <a:p>
            <a:r>
              <a:rPr lang="ko-KR" altLang="en-US" b="1" dirty="0"/>
              <a:t>행간분석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출제자의도분석</a:t>
            </a:r>
            <a:r>
              <a:rPr lang="en-US" altLang="ko-KR" b="1" dirty="0"/>
              <a:t>&lt;</a:t>
            </a:r>
            <a:r>
              <a:rPr lang="ko-KR" altLang="en-US" b="1" dirty="0" err="1"/>
              <a:t>출생신고법</a:t>
            </a:r>
            <a:r>
              <a:rPr lang="ko-KR" altLang="en-US" b="1" dirty="0"/>
              <a:t> </a:t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ko-KR" altLang="en-US" sz="1600" b="1" dirty="0" err="1" smtClean="0">
                <a:hlinkClick r:id="rId5"/>
              </a:rPr>
              <a:t>출생신고</a:t>
            </a:r>
            <a:r>
              <a:rPr lang="ko-KR" altLang="en-US" sz="1600" dirty="0" err="1" smtClean="0">
                <a:hlinkClick r:id="rId5"/>
              </a:rPr>
              <a:t>법</a:t>
            </a:r>
            <a:r>
              <a:rPr lang="ko-KR" altLang="en-US" sz="1600" dirty="0" smtClean="0">
                <a:hlinkClick r:id="rId5"/>
              </a:rPr>
              <a:t> </a:t>
            </a:r>
            <a:r>
              <a:rPr lang="en-US" altLang="ko-KR" sz="1600" dirty="0" smtClean="0">
                <a:hlinkClick r:id="rId5"/>
              </a:rPr>
              <a:t>2.0 ! </a:t>
            </a:r>
            <a:r>
              <a:rPr lang="ko-KR" altLang="en-US" sz="1600" b="1" dirty="0" err="1" smtClean="0">
                <a:hlinkClick r:id="rId5"/>
              </a:rPr>
              <a:t>논구술</a:t>
            </a:r>
            <a:r>
              <a:rPr lang="ko-KR" altLang="en-US" sz="1600" b="1" dirty="0" smtClean="0">
                <a:hlinkClick r:id="rId5"/>
              </a:rPr>
              <a:t> 통합</a:t>
            </a:r>
            <a:r>
              <a:rPr lang="en-US" altLang="ko-KR" sz="1600" dirty="0" smtClean="0">
                <a:hlinkClick r:id="rId5"/>
              </a:rPr>
              <a:t>(8+1) </a:t>
            </a:r>
            <a:r>
              <a:rPr lang="ko-KR" altLang="en-US" sz="1600" dirty="0" smtClean="0">
                <a:hlinkClick r:id="rId5"/>
              </a:rPr>
              <a:t>주제별 노트필기수학 </a:t>
            </a:r>
            <a:r>
              <a:rPr lang="en-US" altLang="ko-KR" sz="1600" b="1" dirty="0" smtClean="0">
                <a:hlinkClick r:id="rId5"/>
              </a:rPr>
              <a:t>...</a:t>
            </a:r>
            <a:r>
              <a:rPr lang="ko-KR" altLang="en-US" sz="1600" dirty="0" smtClean="0">
                <a:hlinkClick r:id="rId5"/>
              </a:rPr>
              <a:t> </a:t>
            </a:r>
            <a:r>
              <a:rPr lang="en-US" altLang="ko-KR" sz="1600" dirty="0" smtClean="0">
                <a:hlinkClick r:id="rId5"/>
              </a:rPr>
              <a:t>- </a:t>
            </a:r>
            <a:r>
              <a:rPr lang="en-US" altLang="ko-KR" sz="1600" dirty="0" err="1" smtClean="0">
                <a:hlinkClick r:id="rId5"/>
              </a:rPr>
              <a:t>Daum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endParaRPr lang="ko-KR" altLang="en-US" b="1" dirty="0"/>
          </a:p>
          <a:p>
            <a:r>
              <a:rPr lang="ko-KR" altLang="en-US" b="1" dirty="0"/>
              <a:t>주구개원</a:t>
            </a:r>
            <a:r>
              <a:rPr lang="en-US" altLang="ko-KR" b="1" dirty="0"/>
              <a:t>(</a:t>
            </a:r>
            <a:r>
              <a:rPr lang="ko-KR" altLang="en-US" b="1" dirty="0"/>
              <a:t>구주이해</a:t>
            </a:r>
            <a:r>
              <a:rPr lang="en-US" altLang="ko-KR" b="1" dirty="0"/>
              <a:t>)  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2700" b="1" dirty="0" err="1"/>
              <a:t>성공학습코칭설명서</a:t>
            </a:r>
            <a:r>
              <a:rPr lang="ko-KR" altLang="en-US" sz="2700" b="1" dirty="0"/>
              <a:t> </a:t>
            </a:r>
            <a:r>
              <a:rPr lang="en-US" altLang="ko-KR" sz="2700" b="1" dirty="0"/>
              <a:t>16 </a:t>
            </a:r>
            <a:r>
              <a:rPr lang="en-US" altLang="ko-KR" sz="2700" b="1" dirty="0" smtClean="0"/>
              <a:t>&lt;</a:t>
            </a:r>
            <a:r>
              <a:rPr lang="en-US" altLang="ko-KR" dirty="0" smtClean="0"/>
              <a:t> STEP  BY  STEP 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b="1" dirty="0"/>
              <a:t>STEP  BY  STEP </a:t>
            </a:r>
            <a:br>
              <a:rPr lang="en-US" altLang="ko-KR" b="1" dirty="0"/>
            </a:br>
            <a:endParaRPr lang="en-US" altLang="ko-KR" b="1" dirty="0"/>
          </a:p>
          <a:p>
            <a:r>
              <a:rPr lang="ko-KR" altLang="en-US" b="1" dirty="0"/>
              <a:t>계단식</a:t>
            </a:r>
            <a:r>
              <a:rPr lang="en-US" altLang="ko-KR" b="1" dirty="0"/>
              <a:t>&lt;</a:t>
            </a:r>
            <a:r>
              <a:rPr lang="ko-KR" altLang="en-US" b="1" dirty="0" err="1"/>
              <a:t>엘리베이터식</a:t>
            </a:r>
            <a:r>
              <a:rPr lang="ko-KR" altLang="en-US" b="1" dirty="0"/>
              <a:t> 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동그라미 스프링</a:t>
            </a:r>
            <a:r>
              <a:rPr lang="en-US" altLang="ko-KR" b="1" dirty="0"/>
              <a:t>&lt;</a:t>
            </a:r>
            <a:r>
              <a:rPr lang="ko-KR" altLang="en-US" b="1" dirty="0"/>
              <a:t>그대로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팽창형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수축형</a:t>
            </a:r>
            <a:r>
              <a:rPr lang="ko-KR" altLang="en-US" b="1" dirty="0"/>
              <a:t> 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디딤돌  걸림돌  주춧돌  </a:t>
            </a:r>
            <a:r>
              <a:rPr lang="ko-KR" altLang="en-US" dirty="0" err="1" smtClean="0">
                <a:hlinkClick r:id="rId2"/>
              </a:rPr>
              <a:t>성평등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b="1" dirty="0" smtClean="0">
                <a:hlinkClick r:id="rId2"/>
              </a:rPr>
              <a:t>디딤돌</a:t>
            </a:r>
            <a:r>
              <a:rPr lang="en-US" altLang="ko-KR" dirty="0" smtClean="0">
                <a:hlinkClick r:id="rId2"/>
              </a:rPr>
              <a:t>·</a:t>
            </a:r>
            <a:r>
              <a:rPr lang="ko-KR" altLang="en-US" b="1" dirty="0" smtClean="0">
                <a:hlinkClick r:id="rId2"/>
              </a:rPr>
              <a:t>걸림돌</a:t>
            </a:r>
            <a:r>
              <a:rPr lang="ko-KR" altLang="en-US" dirty="0" smtClean="0">
                <a:hlinkClick r:id="rId2"/>
              </a:rPr>
              <a:t> 발표</a:t>
            </a:r>
            <a:r>
              <a:rPr lang="ko-KR" altLang="en-US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징검다리  노둣돌  </a:t>
            </a:r>
            <a:r>
              <a:rPr lang="ko-KR" altLang="en-US" b="1" dirty="0" err="1"/>
              <a:t>시험석</a:t>
            </a:r>
            <a:r>
              <a:rPr lang="ko-KR" altLang="en-US" b="1" dirty="0"/>
              <a:t> 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이정표  </a:t>
            </a:r>
            <a:r>
              <a:rPr lang="ko-KR" altLang="en-US" b="1" dirty="0" err="1"/>
              <a:t>마일스토운</a:t>
            </a:r>
            <a:r>
              <a:rPr lang="ko-KR" altLang="en-US" b="1" dirty="0"/>
              <a:t>  </a:t>
            </a:r>
            <a:r>
              <a:rPr lang="ko-KR" altLang="en-US" b="1" dirty="0" smtClean="0"/>
              <a:t> </a:t>
            </a:r>
            <a:r>
              <a:rPr lang="en-US" altLang="ko-KR" sz="2200" b="1" dirty="0" smtClean="0">
                <a:hlinkClick r:id="rId3"/>
              </a:rPr>
              <a:t>Milestones</a:t>
            </a:r>
            <a:r>
              <a:rPr lang="en-US" altLang="ko-KR" sz="2200" dirty="0" smtClean="0">
                <a:hlinkClick r:id="rId3"/>
              </a:rPr>
              <a:t> Autism Organization</a:t>
            </a:r>
            <a:r>
              <a:rPr lang="ko-KR" altLang="en-US" sz="2200" b="1" dirty="0"/>
              <a:t/>
            </a:r>
            <a:br>
              <a:rPr lang="ko-KR" altLang="en-US" sz="2200" b="1" dirty="0"/>
            </a:br>
            <a:r>
              <a:rPr lang="en-US" altLang="ko-KR" sz="2200" b="1" dirty="0" smtClean="0">
                <a:hlinkClick r:id="rId4"/>
              </a:rPr>
              <a:t>Milestone</a:t>
            </a:r>
            <a:r>
              <a:rPr lang="en-US" altLang="ko-KR" sz="2200" dirty="0" smtClean="0">
                <a:hlinkClick r:id="rId4"/>
              </a:rPr>
              <a:t> 3: Moving Decisions to the Elders | Path To </a:t>
            </a:r>
            <a:r>
              <a:rPr lang="en-US" altLang="ko-KR" sz="2200" dirty="0" smtClean="0">
                <a:hlinkClick r:id="rId4"/>
              </a:rPr>
              <a:t>Mastery</a:t>
            </a:r>
            <a:endParaRPr lang="en-US" altLang="ko-KR" sz="2200" dirty="0" smtClean="0"/>
          </a:p>
          <a:p>
            <a:endParaRPr lang="ko-KR" altLang="en-US" b="1" dirty="0"/>
          </a:p>
          <a:p>
            <a:r>
              <a:rPr lang="ko-KR" altLang="en-US" b="1" dirty="0"/>
              <a:t>곁길 외딴길</a:t>
            </a:r>
            <a:r>
              <a:rPr lang="en-US" altLang="ko-KR" b="1" dirty="0"/>
              <a:t>, </a:t>
            </a:r>
            <a:r>
              <a:rPr lang="ko-KR" altLang="en-US" b="1" dirty="0"/>
              <a:t>길 없는 길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오솔길  지름길  </a:t>
            </a:r>
            <a:r>
              <a:rPr lang="ko-KR" altLang="en-US" b="1" dirty="0" smtClean="0"/>
              <a:t> </a:t>
            </a:r>
            <a:r>
              <a:rPr lang="ko-KR" altLang="en-US" sz="2500" dirty="0" smtClean="0">
                <a:hlinkClick r:id="rId5"/>
              </a:rPr>
              <a:t>황금둘레길 </a:t>
            </a:r>
            <a:r>
              <a:rPr lang="en-US" altLang="ko-KR" sz="2500" dirty="0" smtClean="0">
                <a:hlinkClick r:id="rId5"/>
              </a:rPr>
              <a:t>2</a:t>
            </a:r>
            <a:r>
              <a:rPr lang="ko-KR" altLang="en-US" sz="2500" dirty="0" smtClean="0">
                <a:hlinkClick r:id="rId5"/>
              </a:rPr>
              <a:t>코스</a:t>
            </a:r>
            <a:r>
              <a:rPr lang="en-US" altLang="ko-KR" sz="2500" dirty="0" smtClean="0">
                <a:hlinkClick r:id="rId5"/>
              </a:rPr>
              <a:t>(</a:t>
            </a:r>
            <a:r>
              <a:rPr lang="ko-KR" altLang="en-US" sz="2500" dirty="0" err="1" smtClean="0">
                <a:hlinkClick r:id="rId5"/>
              </a:rPr>
              <a:t>금련산역</a:t>
            </a:r>
            <a:r>
              <a:rPr lang="en-US" altLang="ko-KR" sz="2500" dirty="0" smtClean="0">
                <a:hlinkClick r:id="rId5"/>
              </a:rPr>
              <a:t>-</a:t>
            </a:r>
            <a:r>
              <a:rPr lang="ko-KR" altLang="en-US" sz="2500" dirty="0" err="1" smtClean="0">
                <a:hlinkClick r:id="rId5"/>
              </a:rPr>
              <a:t>문전역</a:t>
            </a:r>
            <a:r>
              <a:rPr lang="en-US" altLang="ko-KR" sz="2500" dirty="0" smtClean="0">
                <a:hlinkClick r:id="rId5"/>
              </a:rPr>
              <a:t>) - </a:t>
            </a:r>
            <a:r>
              <a:rPr lang="ko-KR" altLang="en-US" sz="2500" dirty="0" smtClean="0">
                <a:hlinkClick r:id="rId5"/>
              </a:rPr>
              <a:t>교육사랑 </a:t>
            </a:r>
            <a:r>
              <a:rPr lang="ko-KR" altLang="en-US" sz="2500" dirty="0" smtClean="0">
                <a:hlinkClick r:id="rId5"/>
              </a:rPr>
              <a:t>홈페이지  </a:t>
            </a:r>
            <a:endParaRPr lang="en-US" altLang="ko-KR" sz="2500" dirty="0" smtClean="0">
              <a:hlinkClick r:id="rId5"/>
            </a:endParaRPr>
          </a:p>
          <a:p>
            <a:r>
              <a:rPr lang="ko-KR" altLang="en-US" sz="2500" dirty="0" smtClean="0">
                <a:hlinkClick r:id="rId5"/>
              </a:rPr>
              <a:t> </a:t>
            </a:r>
            <a:r>
              <a:rPr lang="ko-KR" altLang="en-US" sz="2500" dirty="0" err="1" smtClean="0">
                <a:hlinkClick r:id="rId6"/>
              </a:rPr>
              <a:t>호젓한</a:t>
            </a:r>
            <a:r>
              <a:rPr lang="ko-KR" altLang="en-US" sz="2500" b="1" dirty="0" err="1" smtClean="0">
                <a:hlinkClick r:id="rId6"/>
              </a:rPr>
              <a:t>오솔길</a:t>
            </a:r>
            <a:r>
              <a:rPr lang="ko-KR" altLang="en-US" sz="2500" dirty="0" smtClean="0">
                <a:hlinkClick r:id="rId6"/>
              </a:rPr>
              <a:t> </a:t>
            </a:r>
            <a:r>
              <a:rPr lang="en-US" altLang="ko-KR" sz="2500" dirty="0" smtClean="0">
                <a:hlinkClick r:id="rId6"/>
              </a:rPr>
              <a:t>- </a:t>
            </a:r>
            <a:r>
              <a:rPr lang="ko-KR" altLang="en-US" sz="2500" dirty="0" err="1" smtClean="0">
                <a:hlinkClick r:id="rId6"/>
              </a:rPr>
              <a:t>로드맵을</a:t>
            </a:r>
            <a:r>
              <a:rPr lang="ko-KR" altLang="en-US" sz="2500" dirty="0" smtClean="0">
                <a:hlinkClick r:id="rId6"/>
              </a:rPr>
              <a:t> 그려라</a:t>
            </a:r>
            <a:r>
              <a:rPr lang="en-US" altLang="ko-KR" sz="2500" dirty="0" smtClean="0">
                <a:hlinkClick r:id="rId6"/>
              </a:rPr>
              <a:t>. </a:t>
            </a:r>
            <a:r>
              <a:rPr lang="ko-KR" altLang="en-US" sz="2500" b="1" dirty="0" smtClean="0">
                <a:hlinkClick r:id="rId6"/>
              </a:rPr>
              <a:t>지름길</a:t>
            </a:r>
            <a:r>
              <a:rPr lang="ko-KR" altLang="en-US" sz="2500" dirty="0" smtClean="0">
                <a:hlinkClick r:id="rId6"/>
              </a:rPr>
              <a:t>이 보인다</a:t>
            </a:r>
            <a:r>
              <a:rPr lang="ko-KR" altLang="en-US" sz="2500" dirty="0" smtClean="0">
                <a:hlinkClick r:id="rId5"/>
              </a:rPr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2800" b="1" dirty="0" err="1"/>
              <a:t>성공학습코칭설명서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17</a:t>
            </a:r>
            <a:r>
              <a:rPr lang="en-US" altLang="ko-KR" b="1" dirty="0"/>
              <a:t> </a:t>
            </a:r>
            <a:r>
              <a:rPr lang="en-US" altLang="ko-KR" b="1" dirty="0" smtClean="0"/>
              <a:t>&lt; </a:t>
            </a:r>
            <a:r>
              <a:rPr lang="en-US" altLang="ko-KR" dirty="0" smtClean="0"/>
              <a:t>SIDE  BY  SIDE 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b="1" dirty="0"/>
              <a:t>SIDE  BY  SIDE 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dirty="0" smtClean="0">
                <a:hlinkClick r:id="rId2"/>
              </a:rPr>
              <a:t>Special </a:t>
            </a:r>
            <a:r>
              <a:rPr lang="en-US" altLang="ko-KR" b="1" dirty="0" smtClean="0">
                <a:hlinkClick r:id="rId2"/>
              </a:rPr>
              <a:t>Education</a:t>
            </a:r>
            <a:r>
              <a:rPr lang="en-US" altLang="ko-KR" dirty="0" smtClean="0">
                <a:hlinkClick r:id="rId2"/>
              </a:rPr>
              <a:t> Rules and Regulations </a:t>
            </a:r>
            <a:r>
              <a:rPr lang="en-US" altLang="ko-KR" b="1" dirty="0" smtClean="0">
                <a:hlinkClick r:id="rId2"/>
              </a:rPr>
              <a:t>Side-by-Side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3"/>
              </a:rPr>
              <a:t>Bilingual </a:t>
            </a:r>
            <a:r>
              <a:rPr lang="en-US" altLang="ko-KR" b="1" dirty="0" smtClean="0">
                <a:hlinkClick r:id="rId3"/>
              </a:rPr>
              <a:t>Education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4"/>
              </a:rPr>
              <a:t>Patient </a:t>
            </a:r>
            <a:r>
              <a:rPr lang="en-US" altLang="ko-KR" b="1" dirty="0" smtClean="0">
                <a:hlinkClick r:id="rId4"/>
              </a:rPr>
              <a:t>Resources</a:t>
            </a:r>
            <a:r>
              <a:rPr lang="en-US" altLang="ko-KR" dirty="0" smtClean="0">
                <a:hlinkClick r:id="rId4"/>
              </a:rPr>
              <a:t> - American Association of Diabetes </a:t>
            </a:r>
            <a:r>
              <a:rPr lang="en-US" altLang="ko-KR" b="1" dirty="0" smtClean="0">
                <a:hlinkClick r:id="rId4"/>
              </a:rPr>
              <a:t>Educators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dirty="0" smtClean="0">
                <a:hlinkClick r:id="rId5"/>
              </a:rPr>
              <a:t>LBCC: Veterans </a:t>
            </a:r>
            <a:r>
              <a:rPr lang="en-US" altLang="ko-KR" b="1" dirty="0" smtClean="0">
                <a:hlinkClick r:id="rId5"/>
              </a:rPr>
              <a:t>Education </a:t>
            </a:r>
            <a:r>
              <a:rPr lang="en-US" altLang="ko-KR" b="1" dirty="0" smtClean="0">
                <a:hlinkClick r:id="rId5"/>
              </a:rPr>
              <a:t>Resources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b="1" dirty="0"/>
              <a:t>3 × 3 = 9 </a:t>
            </a:r>
            <a:r>
              <a:rPr lang="ko-KR" altLang="en-US" b="1" dirty="0"/>
              <a:t>키워드 공간인지 </a:t>
            </a:r>
            <a:r>
              <a:rPr lang="ko-KR" altLang="en-US" b="1" dirty="0" smtClean="0"/>
              <a:t>학습법</a:t>
            </a:r>
            <a:endParaRPr lang="en-US" altLang="ko-KR" b="1" dirty="0" smtClean="0"/>
          </a:p>
          <a:p>
            <a:r>
              <a:rPr lang="ko-KR" altLang="en-US" b="1" dirty="0"/>
              <a:t>  </a:t>
            </a:r>
            <a:r>
              <a:rPr lang="ko-KR" altLang="en-US" b="1" dirty="0" smtClean="0"/>
              <a:t>  </a:t>
            </a:r>
            <a:r>
              <a:rPr lang="en-US" altLang="ko-KR" dirty="0" smtClean="0">
                <a:hlinkClick r:id="rId6"/>
              </a:rPr>
              <a:t>MY </a:t>
            </a:r>
            <a:r>
              <a:rPr lang="ko-KR" altLang="en-US" dirty="0" err="1" smtClean="0">
                <a:hlinkClick r:id="rId6"/>
              </a:rPr>
              <a:t>完習코칭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</a:t>
            </a:r>
            <a:r>
              <a:rPr lang="ko-KR" altLang="en-US" dirty="0" smtClean="0">
                <a:hlinkClick r:id="rId7"/>
              </a:rPr>
              <a:t>인재시공 人材時空</a:t>
            </a:r>
            <a:r>
              <a:rPr lang="en-US" altLang="ko-KR" dirty="0" smtClean="0">
                <a:hlinkClick r:id="rId7"/>
              </a:rPr>
              <a:t>(S T </a:t>
            </a:r>
            <a:r>
              <a:rPr lang="en-US" altLang="ko-KR" dirty="0" err="1" smtClean="0">
                <a:hlinkClick r:id="rId7"/>
              </a:rPr>
              <a:t>T</a:t>
            </a:r>
            <a:r>
              <a:rPr lang="en-US" altLang="ko-KR" dirty="0" smtClean="0">
                <a:hlinkClick r:id="rId7"/>
              </a:rPr>
              <a:t> S) </a:t>
            </a:r>
            <a:r>
              <a:rPr lang="ko-KR" altLang="en-US" dirty="0" err="1" smtClean="0">
                <a:hlinkClick r:id="rId7"/>
              </a:rPr>
              <a:t>성공</a:t>
            </a:r>
            <a:r>
              <a:rPr lang="ko-KR" altLang="en-US" b="1" dirty="0" err="1" smtClean="0">
                <a:hlinkClick r:id="rId7"/>
              </a:rPr>
              <a:t>학습</a:t>
            </a:r>
            <a:r>
              <a:rPr lang="ko-KR" altLang="en-US" dirty="0" err="1" smtClean="0">
                <a:hlinkClick r:id="rId7"/>
              </a:rPr>
              <a:t>코칭설명서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24</a:t>
            </a:r>
            <a:r>
              <a:rPr lang="ko-KR" altLang="en-US" dirty="0" smtClean="0">
                <a:hlinkClick r:id="rId7"/>
              </a:rPr>
              <a:t>가지 </a:t>
            </a:r>
            <a:r>
              <a:rPr lang="en-US" altLang="ko-KR" dirty="0" smtClean="0">
                <a:hlinkClick r:id="rId7"/>
              </a:rPr>
              <a:t>- </a:t>
            </a:r>
            <a:r>
              <a:rPr lang="en-US" altLang="ko-KR" dirty="0" err="1" smtClean="0">
                <a:hlinkClick r:id="rId7"/>
              </a:rPr>
              <a:t>Daum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b="1" dirty="0"/>
          </a:p>
          <a:p>
            <a:r>
              <a:rPr lang="ko-KR" altLang="en-US" b="1" dirty="0"/>
              <a:t>동서남북 학습법 </a:t>
            </a:r>
            <a:endParaRPr lang="en-US" altLang="ko-KR" b="1" dirty="0" smtClean="0"/>
          </a:p>
          <a:p>
            <a:endParaRPr lang="ko-KR" altLang="en-US" b="1" dirty="0"/>
          </a:p>
          <a:p>
            <a:r>
              <a:rPr lang="ko-KR" altLang="en-US" b="1" dirty="0"/>
              <a:t>난이도별 </a:t>
            </a:r>
            <a:r>
              <a:rPr lang="en-US" altLang="ko-KR" b="1" dirty="0"/>
              <a:t>2,4,8</a:t>
            </a:r>
            <a:r>
              <a:rPr lang="ko-KR" altLang="en-US" b="1" dirty="0"/>
              <a:t>배 학습법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err="1"/>
              <a:t>성공학습코칭설명서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18 </a:t>
            </a:r>
            <a:r>
              <a:rPr lang="en-US" altLang="ko-KR" sz="2400" b="1" dirty="0" smtClean="0"/>
              <a:t>&lt;</a:t>
            </a:r>
            <a:r>
              <a:rPr lang="en-US" altLang="ko-KR" sz="2400" dirty="0" smtClean="0"/>
              <a:t>SCANNING  SKIPPING</a:t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b="1" dirty="0"/>
              <a:t>SLOW  </a:t>
            </a:r>
            <a:r>
              <a:rPr lang="en-US" altLang="ko-KR" b="1" dirty="0" err="1"/>
              <a:t>SLOW</a:t>
            </a:r>
            <a:r>
              <a:rPr lang="en-US" altLang="ko-KR" b="1" dirty="0"/>
              <a:t>   QUICK   </a:t>
            </a:r>
            <a:r>
              <a:rPr lang="en-US" altLang="ko-KR" b="1" dirty="0" err="1"/>
              <a:t>QUICK</a:t>
            </a:r>
            <a:r>
              <a:rPr lang="en-US" altLang="ko-KR" b="1" dirty="0"/>
              <a:t>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/>
              <a:t>정독 </a:t>
            </a:r>
            <a:r>
              <a:rPr lang="en-US" altLang="ko-KR" b="1" dirty="0" smtClean="0"/>
              <a:t>SCANNING</a:t>
            </a:r>
            <a:r>
              <a:rPr lang="en-US" altLang="ko-KR" b="1" dirty="0"/>
              <a:t>  </a:t>
            </a:r>
            <a:r>
              <a:rPr lang="ko-KR" altLang="en-US" b="1" dirty="0"/>
              <a:t>주마간산</a:t>
            </a:r>
            <a:r>
              <a:rPr lang="en-US" altLang="ko-KR" b="1" dirty="0"/>
              <a:t>&lt;</a:t>
            </a:r>
            <a:r>
              <a:rPr lang="ko-KR" altLang="en-US" b="1" dirty="0"/>
              <a:t>조감도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sz="1400" b="1" dirty="0" smtClean="0">
                <a:hlinkClick r:id="rId2"/>
              </a:rPr>
              <a:t>Scanning</a:t>
            </a:r>
            <a:r>
              <a:rPr lang="en-US" altLang="ko-KR" sz="1400" dirty="0" smtClean="0">
                <a:hlinkClick r:id="rId2"/>
              </a:rPr>
              <a:t> Basics 101 - All about digital </a:t>
            </a:r>
            <a:r>
              <a:rPr lang="en-US" altLang="ko-KR" sz="1400" dirty="0" smtClean="0">
                <a:hlinkClick r:id="rId2"/>
              </a:rPr>
              <a:t>images</a:t>
            </a:r>
            <a:endParaRPr lang="en-US" altLang="ko-KR" sz="1400" dirty="0" smtClean="0"/>
          </a:p>
          <a:p>
            <a:r>
              <a:rPr lang="en-US" altLang="ko-KR" b="1" dirty="0" smtClean="0"/>
              <a:t> </a:t>
            </a:r>
            <a:r>
              <a:rPr lang="en-US" altLang="ko-KR" sz="1400" dirty="0" smtClean="0">
                <a:hlinkClick r:id="rId3"/>
              </a:rPr>
              <a:t>Tips on </a:t>
            </a:r>
            <a:r>
              <a:rPr lang="en-US" altLang="ko-KR" sz="1400" b="1" dirty="0" smtClean="0">
                <a:hlinkClick r:id="rId3"/>
              </a:rPr>
              <a:t>Scanning</a:t>
            </a:r>
            <a:endParaRPr lang="en-US" altLang="ko-KR" sz="1400" b="1" dirty="0" smtClean="0"/>
          </a:p>
          <a:p>
            <a:r>
              <a:rPr lang="en-US" altLang="ko-KR" b="1" dirty="0" smtClean="0"/>
              <a:t> </a:t>
            </a:r>
            <a:r>
              <a:rPr lang="en-US" altLang="ko-KR" sz="1800" dirty="0" smtClean="0">
                <a:hlinkClick r:id="rId4"/>
              </a:rPr>
              <a:t>Skimming and </a:t>
            </a:r>
            <a:r>
              <a:rPr lang="en-US" altLang="ko-KR" sz="1800" b="1" dirty="0" smtClean="0">
                <a:hlinkClick r:id="rId4"/>
              </a:rPr>
              <a:t>Scanning</a:t>
            </a:r>
            <a:endParaRPr lang="en-US" altLang="ko-KR" sz="1800" b="1" dirty="0" smtClean="0"/>
          </a:p>
          <a:p>
            <a:endParaRPr lang="en-US" altLang="ko-KR" sz="1800" b="1" dirty="0" smtClean="0"/>
          </a:p>
          <a:p>
            <a:r>
              <a:rPr lang="en-US" altLang="ko-KR" sz="1800" b="1" dirty="0" smtClean="0"/>
              <a:t> </a:t>
            </a:r>
            <a:r>
              <a:rPr lang="en-US" altLang="ko-KR" sz="1800" b="1" dirty="0" smtClean="0">
                <a:hlinkClick r:id="rId5"/>
              </a:rPr>
              <a:t>Scanning Reading</a:t>
            </a:r>
            <a:r>
              <a:rPr lang="en-US" altLang="ko-KR" sz="1800" dirty="0" smtClean="0">
                <a:hlinkClick r:id="rId5"/>
              </a:rPr>
              <a:t> Skills - English Lesson for </a:t>
            </a:r>
            <a:r>
              <a:rPr lang="en-US" altLang="ko-KR" sz="1800" dirty="0" smtClean="0">
                <a:hlinkClick r:id="rId5"/>
              </a:rPr>
              <a:t>ESL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b="1" dirty="0" smtClean="0"/>
              <a:t> </a:t>
            </a:r>
            <a:r>
              <a:rPr lang="en-US" altLang="ko-KR" sz="1800" dirty="0" smtClean="0">
                <a:hlinkClick r:id="rId6"/>
              </a:rPr>
              <a:t>definition: </a:t>
            </a:r>
            <a:r>
              <a:rPr lang="en-US" altLang="ko-KR" sz="1800" b="1" dirty="0" smtClean="0">
                <a:hlinkClick r:id="rId6"/>
              </a:rPr>
              <a:t>scan</a:t>
            </a:r>
            <a:r>
              <a:rPr lang="en-US" altLang="ko-KR" sz="1800" dirty="0" smtClean="0">
                <a:hlinkClick r:id="rId6"/>
              </a:rPr>
              <a:t>, </a:t>
            </a:r>
            <a:r>
              <a:rPr lang="en-US" altLang="ko-KR" sz="1800" b="1" dirty="0" smtClean="0">
                <a:hlinkClick r:id="rId6"/>
              </a:rPr>
              <a:t>scanning</a:t>
            </a:r>
            <a:r>
              <a:rPr lang="en-US" altLang="ko-KR" sz="1800" dirty="0" smtClean="0">
                <a:hlinkClick r:id="rId6"/>
              </a:rPr>
              <a:t>, </a:t>
            </a:r>
            <a:r>
              <a:rPr lang="en-US" altLang="ko-KR" sz="1800" b="1" dirty="0" smtClean="0">
                <a:hlinkClick r:id="rId6"/>
              </a:rPr>
              <a:t>reading</a:t>
            </a:r>
            <a:r>
              <a:rPr lang="en-US" altLang="ko-KR" sz="1800" dirty="0" smtClean="0">
                <a:hlinkClick r:id="rId6"/>
              </a:rPr>
              <a:t> on the </a:t>
            </a:r>
            <a:r>
              <a:rPr lang="en-US" altLang="ko-KR" sz="1800" dirty="0" smtClean="0">
                <a:hlinkClick r:id="rId6"/>
              </a:rPr>
              <a:t>web</a:t>
            </a:r>
            <a:endParaRPr lang="en-US" altLang="ko-KR" sz="1800" dirty="0" smtClean="0"/>
          </a:p>
          <a:p>
            <a:endParaRPr lang="ko-KR" altLang="en-US" b="1" dirty="0"/>
          </a:p>
          <a:p>
            <a:r>
              <a:rPr lang="ko-KR" altLang="en-US" b="1" dirty="0"/>
              <a:t>징검다리 </a:t>
            </a:r>
            <a:r>
              <a:rPr lang="en-US" altLang="ko-KR" b="1" dirty="0"/>
              <a:t>SKIPPING</a:t>
            </a:r>
            <a:r>
              <a:rPr lang="ko-KR" altLang="en-US" b="1" dirty="0"/>
              <a:t>   추리기</a:t>
            </a:r>
            <a:r>
              <a:rPr lang="en-US" altLang="ko-KR" b="1" dirty="0"/>
              <a:t>,</a:t>
            </a:r>
            <a:r>
              <a:rPr lang="ko-KR" altLang="en-US" b="1" dirty="0"/>
              <a:t>간추리기</a:t>
            </a:r>
          </a:p>
          <a:p>
            <a:r>
              <a:rPr lang="en-US" altLang="ko-KR" sz="1500" dirty="0" smtClean="0">
                <a:hlinkClick r:id="rId7"/>
              </a:rPr>
              <a:t>7 Tips to Improve Your Child's </a:t>
            </a:r>
            <a:r>
              <a:rPr lang="en-US" altLang="ko-KR" sz="1500" b="1" dirty="0" smtClean="0">
                <a:hlinkClick r:id="rId7"/>
              </a:rPr>
              <a:t>reading</a:t>
            </a:r>
            <a:r>
              <a:rPr lang="en-US" altLang="ko-KR" sz="1500" dirty="0" smtClean="0">
                <a:hlinkClick r:id="rId7"/>
              </a:rPr>
              <a:t> </a:t>
            </a:r>
            <a:r>
              <a:rPr lang="en-US" altLang="ko-KR" sz="1500" dirty="0" smtClean="0">
                <a:hlinkClick r:id="rId7"/>
              </a:rPr>
              <a:t>skills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en-US" altLang="ko-KR" sz="1500" dirty="0" smtClean="0">
                <a:hlinkClick r:id="rId8"/>
              </a:rPr>
              <a:t>Learn the Art of </a:t>
            </a:r>
            <a:r>
              <a:rPr lang="en-US" altLang="ko-KR" sz="1500" b="1" dirty="0" smtClean="0">
                <a:hlinkClick r:id="rId8"/>
              </a:rPr>
              <a:t>Skipping</a:t>
            </a:r>
            <a:r>
              <a:rPr lang="en-US" altLang="ko-KR" sz="1500" dirty="0" smtClean="0">
                <a:hlinkClick r:id="rId8"/>
              </a:rPr>
              <a:t> with </a:t>
            </a:r>
            <a:r>
              <a:rPr lang="en-US" altLang="ko-KR" sz="1500" dirty="0" err="1" smtClean="0">
                <a:hlinkClick r:id="rId8"/>
              </a:rPr>
              <a:t>Dennythetrainer</a:t>
            </a:r>
            <a:r>
              <a:rPr lang="en-US" altLang="ko-KR" sz="1500" dirty="0" smtClean="0">
                <a:hlinkClick r:id="rId8"/>
              </a:rPr>
              <a:t> - YouTube</a:t>
            </a:r>
            <a:endParaRPr lang="ko-KR" altLang="en-US" sz="15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19&lt;</a:t>
            </a:r>
            <a:r>
              <a:rPr lang="ko-KR" altLang="en-US" b="1" dirty="0" smtClean="0"/>
              <a:t>방향 품질</a:t>
            </a:r>
            <a:r>
              <a:rPr lang="en-US" altLang="ko-KR" b="1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b="1" dirty="0"/>
              <a:t>UP &amp; DOWN </a:t>
            </a:r>
            <a:endParaRPr lang="en-US" altLang="ko-KR" b="1" dirty="0" smtClean="0"/>
          </a:p>
          <a:p>
            <a:r>
              <a:rPr lang="en-US" altLang="ko-KR" sz="2500" b="1" dirty="0" smtClean="0"/>
              <a:t>  </a:t>
            </a:r>
            <a:r>
              <a:rPr lang="en-US" altLang="ko-KR" sz="2500" dirty="0" smtClean="0">
                <a:hlinkClick r:id="rId2"/>
              </a:rPr>
              <a:t>Fraud </a:t>
            </a:r>
            <a:r>
              <a:rPr lang="en-US" altLang="ko-KR" sz="2500" b="1" dirty="0" smtClean="0">
                <a:hlinkClick r:id="rId2"/>
              </a:rPr>
              <a:t>Up and Down</a:t>
            </a:r>
            <a:r>
              <a:rPr lang="en-US" altLang="ko-KR" sz="2500" dirty="0" smtClean="0">
                <a:hlinkClick r:id="rId2"/>
              </a:rPr>
              <a:t> Our </a:t>
            </a:r>
            <a:r>
              <a:rPr lang="en-US" altLang="ko-KR" sz="2500" b="1" dirty="0" smtClean="0">
                <a:hlinkClick r:id="rId2"/>
              </a:rPr>
              <a:t>Educational</a:t>
            </a:r>
            <a:r>
              <a:rPr lang="en-US" altLang="ko-KR" sz="2500" dirty="0" smtClean="0">
                <a:hlinkClick r:id="rId2"/>
              </a:rPr>
              <a:t> </a:t>
            </a:r>
            <a:r>
              <a:rPr lang="en-US" altLang="ko-KR" sz="2500" dirty="0" smtClean="0">
                <a:hlinkClick r:id="rId2"/>
              </a:rPr>
              <a:t>System</a:t>
            </a:r>
            <a:endParaRPr lang="en-US" altLang="ko-KR" sz="2500" dirty="0" smtClean="0"/>
          </a:p>
          <a:p>
            <a:r>
              <a:rPr lang="en-US" altLang="ko-KR" sz="2500" b="1" dirty="0" smtClean="0"/>
              <a:t> </a:t>
            </a:r>
            <a:r>
              <a:rPr lang="en-US" altLang="ko-KR" sz="2500" b="1" dirty="0" smtClean="0"/>
              <a:t> </a:t>
            </a:r>
          </a:p>
          <a:p>
            <a:r>
              <a:rPr lang="en-US" altLang="ko-KR" sz="2500" b="1" dirty="0" smtClean="0">
                <a:hlinkClick r:id="rId3"/>
              </a:rPr>
              <a:t>Education</a:t>
            </a:r>
            <a:r>
              <a:rPr lang="en-US" altLang="ko-KR" sz="2500" dirty="0" smtClean="0">
                <a:hlinkClick r:id="rId3"/>
              </a:rPr>
              <a:t> Week: Scaling </a:t>
            </a:r>
            <a:r>
              <a:rPr lang="en-US" altLang="ko-KR" sz="2500" b="1" dirty="0" smtClean="0">
                <a:hlinkClick r:id="rId3"/>
              </a:rPr>
              <a:t>Up</a:t>
            </a:r>
            <a:r>
              <a:rPr lang="en-US" altLang="ko-KR" sz="2500" dirty="0" smtClean="0">
                <a:hlinkClick r:id="rId3"/>
              </a:rPr>
              <a:t>, Scaling </a:t>
            </a:r>
            <a:r>
              <a:rPr lang="en-US" altLang="ko-KR" sz="2500" b="1" dirty="0" smtClean="0">
                <a:hlinkClick r:id="rId3"/>
              </a:rPr>
              <a:t>Down</a:t>
            </a:r>
            <a:r>
              <a:rPr lang="en-US" altLang="ko-KR" sz="2500" dirty="0" smtClean="0"/>
              <a:t> </a:t>
            </a:r>
            <a:endParaRPr lang="en-US" altLang="ko-KR" sz="2500" dirty="0" smtClean="0"/>
          </a:p>
          <a:p>
            <a:endParaRPr lang="en-US" altLang="ko-KR" b="1" dirty="0"/>
          </a:p>
          <a:p>
            <a:r>
              <a:rPr lang="en-US" altLang="ko-KR" b="1" dirty="0"/>
              <a:t>TOP-DOWN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sz="1800" dirty="0" smtClean="0">
                <a:hlinkClick r:id="rId4"/>
              </a:rPr>
              <a:t>Coordinating </a:t>
            </a:r>
            <a:r>
              <a:rPr lang="en-US" altLang="ko-KR" sz="1800" b="1" dirty="0" smtClean="0">
                <a:hlinkClick r:id="rId4"/>
              </a:rPr>
              <a:t>Top</a:t>
            </a:r>
            <a:r>
              <a:rPr lang="en-US" altLang="ko-KR" sz="1800" dirty="0" smtClean="0">
                <a:hlinkClick r:id="rId4"/>
              </a:rPr>
              <a:t>-</a:t>
            </a:r>
            <a:r>
              <a:rPr lang="en-US" altLang="ko-KR" sz="1800" b="1" dirty="0" smtClean="0">
                <a:hlinkClick r:id="rId4"/>
              </a:rPr>
              <a:t>Down</a:t>
            </a:r>
            <a:r>
              <a:rPr lang="en-US" altLang="ko-KR" sz="1800" dirty="0" smtClean="0">
                <a:hlinkClick r:id="rId4"/>
              </a:rPr>
              <a:t> and Bottom-Up Strategies for </a:t>
            </a:r>
            <a:r>
              <a:rPr lang="en-US" altLang="ko-KR" sz="1800" b="1" dirty="0" smtClean="0">
                <a:hlinkClick r:id="rId4"/>
              </a:rPr>
              <a:t>Educational</a:t>
            </a:r>
            <a:r>
              <a:rPr lang="en-US" altLang="ko-KR" sz="1800" dirty="0" smtClean="0">
                <a:hlinkClick r:id="rId4"/>
              </a:rPr>
              <a:t> 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>
                <a:hlinkClick r:id="rId5"/>
              </a:rPr>
              <a:t>THE THREE STORIES OF </a:t>
            </a:r>
            <a:r>
              <a:rPr lang="en-US" altLang="ko-KR" sz="1800" b="1" dirty="0" smtClean="0">
                <a:hlinkClick r:id="rId5"/>
              </a:rPr>
              <a:t>EDUCATIONAL</a:t>
            </a:r>
            <a:r>
              <a:rPr lang="en-US" altLang="ko-KR" sz="1800" dirty="0" smtClean="0">
                <a:hlinkClick r:id="rId5"/>
              </a:rPr>
              <a:t> </a:t>
            </a:r>
            <a:r>
              <a:rPr lang="en-US" altLang="ko-KR" sz="1800" dirty="0" smtClean="0">
                <a:hlinkClick r:id="rId5"/>
              </a:rPr>
              <a:t>REFORM</a:t>
            </a:r>
            <a:endParaRPr lang="en-US" altLang="ko-KR" sz="1800" dirty="0" smtClean="0"/>
          </a:p>
          <a:p>
            <a:endParaRPr lang="en-US" altLang="ko-KR" b="1" dirty="0"/>
          </a:p>
          <a:p>
            <a:r>
              <a:rPr lang="en-US" altLang="ko-KR" b="1" dirty="0"/>
              <a:t>BEST-BASIC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sz="1500" b="1" dirty="0" smtClean="0">
                <a:hlinkClick r:id="rId6"/>
              </a:rPr>
              <a:t>Basic Educational </a:t>
            </a:r>
            <a:r>
              <a:rPr lang="en-US" altLang="ko-KR" sz="1500" b="1" dirty="0" smtClean="0">
                <a:hlinkClick r:id="rId6"/>
              </a:rPr>
              <a:t>Resources</a:t>
            </a:r>
            <a:endParaRPr lang="en-US" altLang="ko-KR" sz="1500" b="1" dirty="0" smtClean="0"/>
          </a:p>
          <a:p>
            <a:endParaRPr lang="en-US" altLang="ko-KR" sz="1500" b="1" dirty="0" smtClean="0"/>
          </a:p>
          <a:p>
            <a:r>
              <a:rPr lang="en-US" altLang="ko-KR" sz="1500" dirty="0" smtClean="0">
                <a:hlinkClick r:id="rId7"/>
              </a:rPr>
              <a:t>25 </a:t>
            </a:r>
            <a:r>
              <a:rPr lang="en-US" altLang="ko-KR" sz="1500" b="1" dirty="0" smtClean="0">
                <a:hlinkClick r:id="rId7"/>
              </a:rPr>
              <a:t>Best</a:t>
            </a:r>
            <a:r>
              <a:rPr lang="en-US" altLang="ko-KR" sz="1500" dirty="0" smtClean="0">
                <a:hlinkClick r:id="rId7"/>
              </a:rPr>
              <a:t> Sites for Free </a:t>
            </a:r>
            <a:r>
              <a:rPr lang="en-US" altLang="ko-KR" sz="1500" b="1" dirty="0" smtClean="0">
                <a:hlinkClick r:id="rId7"/>
              </a:rPr>
              <a:t>Educational</a:t>
            </a:r>
            <a:r>
              <a:rPr lang="en-US" altLang="ko-KR" sz="1500" dirty="0" smtClean="0">
                <a:hlinkClick r:id="rId7"/>
              </a:rPr>
              <a:t> </a:t>
            </a:r>
            <a:r>
              <a:rPr lang="en-US" altLang="ko-KR" sz="1500" dirty="0" smtClean="0">
                <a:hlinkClick r:id="rId7"/>
              </a:rPr>
              <a:t>Videos</a:t>
            </a:r>
            <a:endParaRPr lang="en-US" altLang="ko-KR" sz="1500" dirty="0" smtClean="0"/>
          </a:p>
          <a:p>
            <a:endParaRPr lang="en-US" altLang="ko-KR" b="1" dirty="0"/>
          </a:p>
          <a:p>
            <a:r>
              <a:rPr lang="en-US" altLang="ko-KR" b="1" dirty="0"/>
              <a:t>HIGH-LOW  </a:t>
            </a:r>
          </a:p>
          <a:p>
            <a:r>
              <a:rPr lang="en-US" altLang="ko-KR" sz="2200" dirty="0" smtClean="0"/>
              <a:t> </a:t>
            </a:r>
            <a:r>
              <a:rPr lang="en-US" altLang="ko-KR" sz="2200" b="1" dirty="0" smtClean="0">
                <a:hlinkClick r:id="rId8"/>
              </a:rPr>
              <a:t>Resource</a:t>
            </a:r>
            <a:r>
              <a:rPr lang="en-US" altLang="ko-KR" sz="2200" dirty="0" smtClean="0">
                <a:hlinkClick r:id="rId8"/>
              </a:rPr>
              <a:t> </a:t>
            </a:r>
            <a:r>
              <a:rPr lang="en-US" altLang="ko-KR" sz="2200" dirty="0" smtClean="0">
                <a:hlinkClick r:id="rId8"/>
              </a:rPr>
              <a:t>Room: Older Students - </a:t>
            </a:r>
            <a:r>
              <a:rPr lang="en-US" altLang="ko-KR" sz="2200" b="1" dirty="0" smtClean="0">
                <a:hlinkClick r:id="rId8"/>
              </a:rPr>
              <a:t>Hi Low Resources</a:t>
            </a:r>
            <a:r>
              <a:rPr lang="en-US" altLang="ko-KR" sz="2200" dirty="0" smtClean="0"/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en-US" altLang="ko-KR" sz="2200" b="1" dirty="0" smtClean="0">
                <a:hlinkClick r:id="rId9"/>
              </a:rPr>
              <a:t>Education</a:t>
            </a:r>
            <a:r>
              <a:rPr lang="en-US" altLang="ko-KR" sz="2200" dirty="0" smtClean="0">
                <a:hlinkClick r:id="rId9"/>
              </a:rPr>
              <a:t> - The </a:t>
            </a:r>
            <a:r>
              <a:rPr lang="en-US" altLang="ko-KR" sz="2200" b="1" dirty="0" smtClean="0">
                <a:hlinkClick r:id="rId9"/>
              </a:rPr>
              <a:t>High</a:t>
            </a:r>
            <a:r>
              <a:rPr lang="en-US" altLang="ko-KR" sz="2200" dirty="0" smtClean="0">
                <a:hlinkClick r:id="rId9"/>
              </a:rPr>
              <a:t> Cost of </a:t>
            </a:r>
            <a:r>
              <a:rPr lang="en-US" altLang="ko-KR" sz="2200" b="1" dirty="0" smtClean="0">
                <a:hlinkClick r:id="rId9"/>
              </a:rPr>
              <a:t>Low Educational</a:t>
            </a:r>
            <a:r>
              <a:rPr lang="en-US" altLang="ko-KR" sz="2200" dirty="0" smtClean="0">
                <a:hlinkClick r:id="rId9"/>
              </a:rPr>
              <a:t> Performance</a:t>
            </a:r>
            <a:endParaRPr lang="ko-KR" altLang="en-US" sz="2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20</a:t>
            </a:r>
            <a:r>
              <a:rPr lang="en-US" altLang="ko-KR" dirty="0" smtClean="0"/>
              <a:t>&lt; 5W1H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/>
              <a:t>NOW  &amp;   THEN </a:t>
            </a:r>
          </a:p>
          <a:p>
            <a:r>
              <a:rPr lang="en-US" altLang="ko-KR" b="1" dirty="0"/>
              <a:t>HERE  &amp;  THERE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b="1" dirty="0"/>
              <a:t>THIS  &amp;  THAT </a:t>
            </a:r>
          </a:p>
          <a:p>
            <a:r>
              <a:rPr lang="en-US" altLang="ko-KR" b="1" dirty="0"/>
              <a:t>THESE  &amp;  THOSE  </a:t>
            </a:r>
            <a:br>
              <a:rPr lang="en-US" altLang="ko-KR" b="1" dirty="0"/>
            </a:br>
            <a:r>
              <a:rPr lang="en-US" altLang="ko-KR" b="1" dirty="0"/>
              <a:t/>
            </a:r>
            <a:br>
              <a:rPr lang="en-US" altLang="ko-KR" b="1" dirty="0"/>
            </a:br>
            <a:r>
              <a:rPr lang="en-US" altLang="ko-KR" b="1" dirty="0"/>
              <a:t>+</a:t>
            </a:r>
            <a:r>
              <a:rPr lang="ko-KR" altLang="en-US" b="1" dirty="0"/>
              <a:t>육하원칙   </a:t>
            </a:r>
            <a:r>
              <a:rPr lang="en-US" altLang="ko-KR" b="1" dirty="0" smtClean="0"/>
              <a:t>5W1H </a:t>
            </a:r>
            <a:r>
              <a:rPr lang="ko-KR" altLang="en-US" b="1" dirty="0" smtClean="0"/>
              <a:t>기승전결 </a:t>
            </a:r>
            <a:r>
              <a:rPr lang="ko-KR" altLang="en-US" b="1" dirty="0" err="1"/>
              <a:t>서본결</a:t>
            </a:r>
            <a:endParaRPr lang="ko-KR" altLang="en-US" b="1" dirty="0"/>
          </a:p>
          <a:p>
            <a:r>
              <a:rPr lang="en-US" altLang="ko-KR" sz="1700" b="1" dirty="0" smtClean="0">
                <a:hlinkClick r:id="rId2"/>
              </a:rPr>
              <a:t>5W1H</a:t>
            </a:r>
            <a:r>
              <a:rPr lang="en-US" altLang="ko-KR" sz="1700" b="1" dirty="0" smtClean="0"/>
              <a:t> </a:t>
            </a:r>
            <a:r>
              <a:rPr lang="en-US" altLang="ko-KR" sz="1700" dirty="0" smtClean="0">
                <a:hlinkClick r:id="rId3"/>
              </a:rPr>
              <a:t>The Learning Toolbox - </a:t>
            </a:r>
            <a:r>
              <a:rPr lang="en-US" altLang="ko-KR" sz="1700" b="1" dirty="0" smtClean="0">
                <a:hlinkClick r:id="rId3"/>
              </a:rPr>
              <a:t>5W1H</a:t>
            </a:r>
            <a:r>
              <a:rPr lang="en-US" altLang="ko-KR" sz="1700" dirty="0" smtClean="0"/>
              <a:t> </a:t>
            </a:r>
            <a:endParaRPr lang="en-US" altLang="ko-KR" sz="1700" b="1" dirty="0" smtClean="0"/>
          </a:p>
          <a:p>
            <a:endParaRPr lang="en-US" altLang="ko-KR" sz="1700" dirty="0" smtClean="0">
              <a:hlinkClick r:id="rId3"/>
            </a:endParaRPr>
          </a:p>
          <a:p>
            <a:r>
              <a:rPr lang="en-US" altLang="ko-KR" sz="1700" dirty="0" smtClean="0">
                <a:hlinkClick r:id="rId4"/>
              </a:rPr>
              <a:t>The Kipling method (</a:t>
            </a:r>
            <a:r>
              <a:rPr lang="en-US" altLang="ko-KR" sz="1700" b="1" dirty="0" smtClean="0">
                <a:hlinkClick r:id="rId4"/>
              </a:rPr>
              <a:t>5W1H</a:t>
            </a:r>
            <a:r>
              <a:rPr lang="en-US" altLang="ko-KR" sz="1700" dirty="0" smtClean="0">
                <a:hlinkClick r:id="rId4"/>
              </a:rPr>
              <a:t>)</a:t>
            </a:r>
            <a:r>
              <a:rPr lang="en-US" altLang="ko-KR" sz="1700" dirty="0" smtClean="0"/>
              <a:t> </a:t>
            </a:r>
            <a:r>
              <a:rPr lang="ko-KR" altLang="en-US" sz="1800" b="1" dirty="0" smtClean="0">
                <a:hlinkClick r:id="rId5"/>
              </a:rPr>
              <a:t>육하원칙</a:t>
            </a:r>
            <a:r>
              <a:rPr lang="ko-KR" altLang="en-US" sz="1800" dirty="0" smtClean="0">
                <a:hlinkClick r:id="rId5"/>
              </a:rPr>
              <a:t> </a:t>
            </a:r>
            <a:r>
              <a:rPr lang="en-US" altLang="ko-KR" sz="1800" dirty="0" smtClean="0">
                <a:hlinkClick r:id="rId5"/>
              </a:rPr>
              <a:t>- </a:t>
            </a:r>
            <a:r>
              <a:rPr lang="ko-KR" altLang="en-US" sz="1800" dirty="0" err="1" smtClean="0">
                <a:hlinkClick r:id="rId5"/>
              </a:rPr>
              <a:t>위키백과</a:t>
            </a:r>
            <a:r>
              <a:rPr lang="en-US" altLang="ko-KR" sz="1800" dirty="0" smtClean="0">
                <a:hlinkClick r:id="rId5"/>
              </a:rPr>
              <a:t>, </a:t>
            </a:r>
            <a:r>
              <a:rPr lang="ko-KR" altLang="en-US" sz="1800" dirty="0" smtClean="0">
                <a:hlinkClick r:id="rId5"/>
              </a:rPr>
              <a:t>우리 모두의 백과사전</a:t>
            </a:r>
            <a:endParaRPr lang="en-US" altLang="ko-KR" sz="1700" dirty="0" smtClean="0"/>
          </a:p>
          <a:p>
            <a:endParaRPr lang="en-US" altLang="ko-KR" sz="1700" dirty="0" smtClean="0"/>
          </a:p>
          <a:p>
            <a:r>
              <a:rPr lang="en-US" altLang="ko-KR" sz="1800" b="1" dirty="0" smtClean="0">
                <a:hlinkClick r:id="rId6"/>
              </a:rPr>
              <a:t>5W1H</a:t>
            </a:r>
            <a:r>
              <a:rPr lang="en-US" altLang="ko-KR" sz="1800" dirty="0" smtClean="0">
                <a:hlinkClick r:id="rId6"/>
              </a:rPr>
              <a:t> | Learn Korean: LP's Korean Language Learning</a:t>
            </a:r>
            <a:endParaRPr lang="en-US" altLang="ko-KR" sz="1700" dirty="0" smtClean="0"/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200" b="1" dirty="0" err="1"/>
              <a:t>성공학습코칭설명서</a:t>
            </a:r>
            <a:r>
              <a:rPr lang="ko-KR" altLang="en-US" sz="2200" b="1" dirty="0"/>
              <a:t> </a:t>
            </a:r>
            <a:r>
              <a:rPr lang="en-US" altLang="ko-KR" sz="2200" b="1" dirty="0" smtClean="0"/>
              <a:t>21&lt; </a:t>
            </a:r>
            <a:r>
              <a:rPr lang="ko-KR" altLang="en-US" sz="3200" dirty="0" smtClean="0"/>
              <a:t>身언서判</a:t>
            </a:r>
            <a:r>
              <a:rPr lang="en-US" altLang="ko-KR" sz="3200" dirty="0" smtClean="0"/>
              <a:t>&lt;</a:t>
            </a:r>
            <a:r>
              <a:rPr lang="ko-KR" altLang="en-US" sz="3200" dirty="0" smtClean="0"/>
              <a:t>신판書言 </a:t>
            </a:r>
            <a:r>
              <a:rPr lang="en-US" altLang="ko-KR" sz="3100" b="1" dirty="0"/>
              <a:t/>
            </a:r>
            <a:br>
              <a:rPr lang="en-US" altLang="ko-KR" sz="3100" b="1" dirty="0"/>
            </a:br>
            <a:endParaRPr lang="ko-KR" altLang="en-US" sz="3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/>
              <a:t>身언서判</a:t>
            </a:r>
            <a:r>
              <a:rPr lang="en-US" altLang="ko-KR" b="1" dirty="0"/>
              <a:t>&lt;</a:t>
            </a:r>
            <a:r>
              <a:rPr lang="ko-KR" altLang="en-US" b="1" dirty="0"/>
              <a:t>신판書言 </a:t>
            </a:r>
            <a:br>
              <a:rPr lang="ko-KR" altLang="en-US" b="1" dirty="0"/>
            </a:br>
            <a:r>
              <a:rPr lang="ko-KR" altLang="en-US" sz="1500" b="1" dirty="0" smtClean="0">
                <a:hlinkClick r:id="rId2"/>
              </a:rPr>
              <a:t> 신언서판</a:t>
            </a:r>
            <a:r>
              <a:rPr lang="en-US" altLang="ko-KR" sz="1500" dirty="0" smtClean="0">
                <a:hlinkClick r:id="rId2"/>
              </a:rPr>
              <a:t>(</a:t>
            </a:r>
            <a:r>
              <a:rPr lang="ko-KR" altLang="en-US" sz="1500" dirty="0" smtClean="0">
                <a:hlinkClick r:id="rId2"/>
              </a:rPr>
              <a:t>身言書判</a:t>
            </a:r>
            <a:r>
              <a:rPr lang="en-US" altLang="ko-KR" sz="1500" dirty="0" smtClean="0">
                <a:hlinkClick r:id="rId2"/>
              </a:rPr>
              <a:t>)</a:t>
            </a:r>
            <a:r>
              <a:rPr lang="ko-KR" altLang="en-US" sz="1500" dirty="0" smtClean="0"/>
              <a:t> </a:t>
            </a:r>
            <a:endParaRPr lang="en-US" altLang="ko-KR" sz="1500" dirty="0" smtClean="0"/>
          </a:p>
          <a:p>
            <a:endParaRPr lang="en-US" altLang="ko-KR" sz="1500" b="1" dirty="0" smtClean="0"/>
          </a:p>
          <a:p>
            <a:r>
              <a:rPr lang="ko-KR" altLang="en-US" sz="1600" dirty="0" err="1" smtClean="0">
                <a:hlinkClick r:id="rId3"/>
              </a:rPr>
              <a:t>다시초등학교들께서는</a:t>
            </a:r>
            <a:r>
              <a:rPr lang="ko-KR" altLang="en-US" sz="1600" dirty="0" smtClean="0">
                <a:hlinkClick r:id="rId3"/>
              </a:rPr>
              <a:t> 사람이 갖춰야 할 조건으로 </a:t>
            </a:r>
            <a:r>
              <a:rPr lang="ko-KR" altLang="en-US" sz="1600" b="1" dirty="0" smtClean="0">
                <a:hlinkClick r:id="rId3"/>
              </a:rPr>
              <a:t>신언서판</a:t>
            </a:r>
            <a:r>
              <a:rPr lang="en-US" altLang="ko-KR" sz="1600" dirty="0" smtClean="0">
                <a:hlinkClick r:id="rId3"/>
              </a:rPr>
              <a:t>(</a:t>
            </a:r>
            <a:r>
              <a:rPr lang="ko-KR" altLang="en-US" sz="1600" dirty="0" smtClean="0">
                <a:hlinkClick r:id="rId3"/>
              </a:rPr>
              <a:t>身言書判 </a:t>
            </a:r>
            <a:r>
              <a:rPr lang="en-US" altLang="ko-KR" sz="1600" dirty="0" smtClean="0">
                <a:hlinkClick r:id="rId3"/>
              </a:rPr>
              <a:t>)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r>
              <a:rPr lang="ko-KR" altLang="en-US" sz="1500" b="1" dirty="0"/>
              <a:t/>
            </a:r>
            <a:br>
              <a:rPr lang="ko-KR" altLang="en-US" sz="1500" b="1" dirty="0"/>
            </a:br>
            <a:r>
              <a:rPr lang="ko-KR" altLang="en-US" sz="1500" dirty="0" smtClean="0">
                <a:hlinkClick r:id="rId4"/>
              </a:rPr>
              <a:t> </a:t>
            </a:r>
            <a:r>
              <a:rPr lang="en-US" altLang="ko-KR" sz="1500" dirty="0" smtClean="0">
                <a:hlinkClick r:id="rId4"/>
              </a:rPr>
              <a:t>[</a:t>
            </a:r>
            <a:r>
              <a:rPr lang="ko-KR" altLang="en-US" sz="1500" dirty="0" smtClean="0">
                <a:hlinkClick r:id="rId4"/>
              </a:rPr>
              <a:t>조용헌 살롱</a:t>
            </a:r>
            <a:r>
              <a:rPr lang="en-US" altLang="ko-KR" sz="1500" dirty="0" smtClean="0">
                <a:hlinkClick r:id="rId4"/>
              </a:rPr>
              <a:t>] </a:t>
            </a:r>
            <a:r>
              <a:rPr lang="ko-KR" altLang="en-US" sz="1500" dirty="0" smtClean="0">
                <a:hlinkClick r:id="rId4"/>
              </a:rPr>
              <a:t>대통령의 </a:t>
            </a:r>
            <a:r>
              <a:rPr lang="ko-KR" altLang="en-US" sz="1500" b="1" dirty="0" smtClean="0">
                <a:hlinkClick r:id="rId4"/>
              </a:rPr>
              <a:t>신언서판</a:t>
            </a:r>
            <a:r>
              <a:rPr lang="en-US" altLang="ko-KR" sz="1500" dirty="0" smtClean="0">
                <a:hlinkClick r:id="rId4"/>
              </a:rPr>
              <a:t>(</a:t>
            </a:r>
            <a:r>
              <a:rPr lang="ko-KR" altLang="en-US" sz="1500" dirty="0" smtClean="0">
                <a:hlinkClick r:id="rId4"/>
              </a:rPr>
              <a:t>身言書判</a:t>
            </a:r>
            <a:r>
              <a:rPr lang="en-US" altLang="ko-KR" sz="1500" dirty="0" smtClean="0">
                <a:hlinkClick r:id="rId4"/>
              </a:rPr>
              <a:t>) - 1</a:t>
            </a:r>
            <a:r>
              <a:rPr lang="ko-KR" altLang="en-US" sz="1500" dirty="0" smtClean="0">
                <a:hlinkClick r:id="rId4"/>
              </a:rPr>
              <a:t>등 인터넷뉴스 </a:t>
            </a:r>
            <a:r>
              <a:rPr lang="ko-KR" altLang="en-US" sz="1500" dirty="0" err="1" smtClean="0">
                <a:hlinkClick r:id="rId4"/>
              </a:rPr>
              <a:t>조선닷컴</a:t>
            </a:r>
            <a:endParaRPr lang="ko-KR" altLang="en-US" sz="1500" b="1" dirty="0"/>
          </a:p>
          <a:p>
            <a:r>
              <a:rPr lang="ko-KR" altLang="en-US" b="1" dirty="0"/>
              <a:t>身언서判 </a:t>
            </a:r>
          </a:p>
          <a:p>
            <a:r>
              <a:rPr lang="ko-KR" altLang="en-US" b="1" dirty="0"/>
              <a:t>당당한 몸가짐으로 </a:t>
            </a:r>
          </a:p>
          <a:p>
            <a:r>
              <a:rPr lang="ko-KR" altLang="en-US" b="1" dirty="0" err="1"/>
              <a:t>글로벌한</a:t>
            </a:r>
            <a:r>
              <a:rPr lang="ko-KR" altLang="en-US" b="1" dirty="0"/>
              <a:t> 의사소통으로 </a:t>
            </a:r>
            <a:r>
              <a:rPr lang="ko-KR" altLang="en-US" b="1" dirty="0" smtClean="0"/>
              <a:t> </a:t>
            </a:r>
            <a:r>
              <a:rPr lang="ko-KR" altLang="en-US" sz="1500" dirty="0" smtClean="0">
                <a:hlinkClick r:id="rId5"/>
              </a:rPr>
              <a:t>대학교육</a:t>
            </a:r>
            <a:r>
              <a:rPr lang="ko-KR" altLang="en-US" dirty="0" smtClean="0"/>
              <a:t> </a:t>
            </a:r>
            <a:endParaRPr lang="ko-KR" altLang="en-US" b="1" dirty="0"/>
          </a:p>
          <a:p>
            <a:r>
              <a:rPr lang="ko-KR" altLang="en-US" b="1" dirty="0"/>
              <a:t>정확하고 승승전략의 </a:t>
            </a:r>
          </a:p>
          <a:p>
            <a:r>
              <a:rPr lang="ko-KR" altLang="en-US" b="1" dirty="0"/>
              <a:t>논문 에세이  </a:t>
            </a:r>
            <a:r>
              <a:rPr lang="ko-KR" altLang="en-US" b="1" dirty="0" err="1"/>
              <a:t>페이퍼웍으로</a:t>
            </a:r>
            <a:r>
              <a:rPr lang="ko-KR" altLang="en-US" b="1" dirty="0"/>
              <a:t> </a:t>
            </a:r>
          </a:p>
          <a:p>
            <a:r>
              <a:rPr lang="ko-KR" altLang="en-US" b="1" dirty="0"/>
              <a:t>창조적 판단력 소유자 시대 </a:t>
            </a:r>
            <a:br>
              <a:rPr lang="ko-KR" altLang="en-US" b="1" dirty="0"/>
            </a:b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성공학습코칭설명서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1&lt;</a:t>
            </a:r>
            <a:r>
              <a:rPr lang="ko-KR" altLang="en-US" dirty="0" smtClean="0"/>
              <a:t> </a:t>
            </a:r>
            <a:r>
              <a:rPr lang="ko-KR" altLang="en-US" dirty="0" smtClean="0"/>
              <a:t>학습 정보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hlinkClick r:id="rId2"/>
              </a:rPr>
              <a:t>ESD </a:t>
            </a:r>
            <a:r>
              <a:rPr lang="ko-KR" altLang="en-US" dirty="0" smtClean="0">
                <a:hlinkClick r:id="rId2"/>
              </a:rPr>
              <a:t>교수</a:t>
            </a:r>
            <a:r>
              <a:rPr lang="ko-KR" altLang="en-US" b="1" dirty="0" smtClean="0">
                <a:hlinkClick r:id="rId2"/>
              </a:rPr>
              <a:t>학습 전략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 </a:t>
            </a:r>
            <a:r>
              <a:rPr lang="ko-KR" altLang="en-US" b="1" dirty="0" smtClean="0">
                <a:hlinkClick r:id="rId3"/>
              </a:rPr>
              <a:t>내일신문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 </a:t>
            </a:r>
            <a:r>
              <a:rPr lang="ko-KR" altLang="en-US" dirty="0" smtClean="0">
                <a:hlinkClick r:id="rId4"/>
              </a:rPr>
              <a:t>대학</a:t>
            </a:r>
            <a:r>
              <a:rPr lang="ko-KR" altLang="en-US" b="1" dirty="0" smtClean="0">
                <a:hlinkClick r:id="rId4"/>
              </a:rPr>
              <a:t>내일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학습 </a:t>
            </a:r>
            <a:r>
              <a:rPr lang="ko-KR" altLang="en-US" b="1" dirty="0" smtClean="0">
                <a:hlinkClick r:id="rId5"/>
              </a:rPr>
              <a:t>전략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smtClean="0">
                <a:hlinkClick r:id="rId5"/>
              </a:rPr>
              <a:t>곰</a:t>
            </a:r>
            <a:r>
              <a:rPr lang="en-US" altLang="ko-KR" dirty="0" smtClean="0">
                <a:hlinkClick r:id="rId5"/>
              </a:rPr>
              <a:t>TV</a:t>
            </a:r>
            <a:r>
              <a:rPr lang="ko-KR" altLang="en-US" dirty="0" smtClean="0">
                <a:hlinkClick r:id="rId5"/>
              </a:rPr>
              <a:t>채널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 </a:t>
            </a:r>
            <a:r>
              <a:rPr lang="ko-KR" altLang="en-US" dirty="0" smtClean="0">
                <a:hlinkClick r:id="rId6"/>
              </a:rPr>
              <a:t>한국</a:t>
            </a:r>
            <a:r>
              <a:rPr lang="ko-KR" altLang="en-US" b="1" dirty="0" smtClean="0">
                <a:hlinkClick r:id="rId6"/>
              </a:rPr>
              <a:t>대학교육협의회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고</a:t>
            </a:r>
            <a:r>
              <a:rPr lang="en-US" altLang="ko-KR" dirty="0" smtClean="0">
                <a:hlinkClick r:id="rId7"/>
              </a:rPr>
              <a:t>3 </a:t>
            </a:r>
            <a:r>
              <a:rPr lang="ko-KR" altLang="en-US" dirty="0" smtClean="0">
                <a:hlinkClick r:id="rId7"/>
              </a:rPr>
              <a:t>대입대비 </a:t>
            </a:r>
            <a:r>
              <a:rPr lang="ko-KR" altLang="en-US" b="1" dirty="0" smtClean="0">
                <a:hlinkClick r:id="rId7"/>
              </a:rPr>
              <a:t>학습전략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경시대회 성공전략</a:t>
            </a:r>
            <a:r>
              <a:rPr lang="en-US" altLang="ko-KR" dirty="0" smtClean="0">
                <a:hlinkClick r:id="rId7"/>
              </a:rPr>
              <a:t>! </a:t>
            </a:r>
            <a:r>
              <a:rPr lang="ko-KR" altLang="en-US" dirty="0" err="1" smtClean="0">
                <a:hlinkClick r:id="rId7"/>
              </a:rPr>
              <a:t>에듀빅토리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8"/>
              </a:rPr>
              <a:t>9</a:t>
            </a:r>
            <a:r>
              <a:rPr lang="ko-KR" altLang="en-US" dirty="0" smtClean="0">
                <a:hlinkClick r:id="rId8"/>
              </a:rPr>
              <a:t>월 </a:t>
            </a:r>
            <a:r>
              <a:rPr lang="ko-KR" altLang="en-US" dirty="0" err="1" smtClean="0">
                <a:hlinkClick r:id="rId8"/>
              </a:rPr>
              <a:t>모평</a:t>
            </a:r>
            <a:r>
              <a:rPr lang="ko-KR" altLang="en-US" dirty="0" smtClean="0">
                <a:hlinkClick r:id="rId8"/>
              </a:rPr>
              <a:t> 대비 영역별 </a:t>
            </a:r>
            <a:r>
              <a:rPr lang="ko-KR" altLang="en-US" b="1" dirty="0" smtClean="0">
                <a:hlinkClick r:id="rId8"/>
              </a:rPr>
              <a:t>학습전략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- </a:t>
            </a:r>
            <a:r>
              <a:rPr lang="ko-KR" altLang="en-US" dirty="0" smtClean="0">
                <a:hlinkClick r:id="rId8"/>
              </a:rPr>
              <a:t>국가대표 수능강의 </a:t>
            </a:r>
            <a:r>
              <a:rPr lang="en-US" altLang="ko-KR" dirty="0" err="1" smtClean="0">
                <a:hlinkClick r:id="rId8"/>
              </a:rPr>
              <a:t>EBSi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9"/>
              </a:rPr>
              <a:t>[</a:t>
            </a:r>
            <a:r>
              <a:rPr lang="ko-KR" altLang="en-US" dirty="0" smtClean="0">
                <a:hlinkClick r:id="rId9"/>
              </a:rPr>
              <a:t>열려라 공부</a:t>
            </a:r>
            <a:r>
              <a:rPr lang="en-US" altLang="ko-KR" dirty="0" smtClean="0">
                <a:hlinkClick r:id="rId9"/>
              </a:rPr>
              <a:t>] </a:t>
            </a:r>
            <a:r>
              <a:rPr lang="ko-KR" altLang="en-US" dirty="0" smtClean="0">
                <a:hlinkClick r:id="rId9"/>
              </a:rPr>
              <a:t>수능 </a:t>
            </a:r>
            <a:r>
              <a:rPr lang="en-US" altLang="ko-KR" dirty="0" smtClean="0">
                <a:hlinkClick r:id="rId9"/>
              </a:rPr>
              <a:t>D-50 </a:t>
            </a:r>
            <a:r>
              <a:rPr lang="ko-KR" altLang="en-US" b="1" dirty="0" smtClean="0">
                <a:hlinkClick r:id="rId9"/>
              </a:rPr>
              <a:t>학습전략</a:t>
            </a:r>
            <a:r>
              <a:rPr lang="ko-KR" altLang="en-US" dirty="0" smtClean="0">
                <a:hlinkClick r:id="rId9"/>
              </a:rPr>
              <a:t>은 </a:t>
            </a:r>
            <a:r>
              <a:rPr lang="en-US" altLang="ko-KR" dirty="0" smtClean="0">
                <a:hlinkClick r:id="rId9"/>
              </a:rPr>
              <a:t>- </a:t>
            </a:r>
            <a:r>
              <a:rPr lang="ko-KR" altLang="en-US" dirty="0" smtClean="0">
                <a:hlinkClick r:id="rId9"/>
              </a:rPr>
              <a:t>중앙일보 </a:t>
            </a:r>
            <a:r>
              <a:rPr lang="ko-KR" altLang="en-US" dirty="0" smtClean="0">
                <a:hlinkClick r:id="rId9"/>
              </a:rPr>
              <a:t>뉴스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10"/>
              </a:rPr>
              <a:t>[</a:t>
            </a:r>
            <a:r>
              <a:rPr lang="ko-KR" altLang="en-US" b="1" dirty="0" smtClean="0">
                <a:hlinkClick r:id="rId10"/>
              </a:rPr>
              <a:t>내일신문</a:t>
            </a:r>
            <a:r>
              <a:rPr lang="en-US" altLang="ko-KR" dirty="0" smtClean="0">
                <a:hlinkClick r:id="rId10"/>
              </a:rPr>
              <a:t>] </a:t>
            </a:r>
            <a:r>
              <a:rPr lang="ko-KR" altLang="en-US" b="1" dirty="0" smtClean="0">
                <a:hlinkClick r:id="rId10"/>
              </a:rPr>
              <a:t>교육</a:t>
            </a:r>
            <a:r>
              <a:rPr lang="ko-KR" altLang="en-US" dirty="0" smtClean="0">
                <a:hlinkClick r:id="rId10"/>
              </a:rPr>
              <a:t>제도 변화에 따른 현명한 진로지도 </a:t>
            </a:r>
            <a:r>
              <a:rPr lang="en-US" altLang="ko-KR" dirty="0" smtClean="0">
                <a:hlinkClick r:id="rId10"/>
              </a:rPr>
              <a:t>| </a:t>
            </a:r>
            <a:r>
              <a:rPr lang="ko-KR" altLang="en-US" dirty="0" err="1" smtClean="0">
                <a:hlinkClick r:id="rId10"/>
              </a:rPr>
              <a:t>와이즈멘토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2700" b="1" dirty="0" smtClean="0"/>
              <a:t/>
            </a:r>
            <a:br>
              <a:rPr lang="en-US" altLang="ko-KR" sz="2700" b="1" dirty="0" smtClean="0"/>
            </a:br>
            <a:r>
              <a:rPr lang="ko-KR" altLang="en-US" sz="2700" b="1" dirty="0" err="1" smtClean="0"/>
              <a:t>성공학습코칭설명서</a:t>
            </a:r>
            <a:r>
              <a:rPr lang="ko-KR" altLang="en-US" sz="2700" b="1" dirty="0" smtClean="0"/>
              <a:t> </a:t>
            </a:r>
            <a:r>
              <a:rPr lang="en-US" altLang="ko-KR" sz="2700" b="1" dirty="0" smtClean="0"/>
              <a:t>21&lt;</a:t>
            </a:r>
            <a:r>
              <a:rPr lang="ko-KR" altLang="en-US" sz="2700" dirty="0" smtClean="0"/>
              <a:t> 身 </a:t>
            </a:r>
            <a:r>
              <a:rPr lang="ko-KR" altLang="en-US" sz="2700" dirty="0" err="1" smtClean="0"/>
              <a:t>판서언</a:t>
            </a:r>
            <a:r>
              <a:rPr lang="ko-KR" altLang="en-US" sz="2700" dirty="0" smtClean="0"/>
              <a:t>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신판書言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sz="4400" b="1" dirty="0"/>
              <a:t>身 </a:t>
            </a:r>
            <a:r>
              <a:rPr lang="ko-KR" altLang="en-US" b="1" dirty="0"/>
              <a:t> </a:t>
            </a:r>
          </a:p>
          <a:p>
            <a:r>
              <a:rPr lang="ko-KR" altLang="en-US" b="1" dirty="0"/>
              <a:t>자신감  태도 몸가짐 정서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스스로 재능 키우기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체력</a:t>
            </a:r>
            <a:r>
              <a:rPr lang="en-US" altLang="ko-KR" b="1" dirty="0"/>
              <a:t>,</a:t>
            </a:r>
            <a:r>
              <a:rPr lang="ko-KR" altLang="en-US" b="1" dirty="0"/>
              <a:t>예술감각</a:t>
            </a:r>
            <a:r>
              <a:rPr lang="en-US" altLang="ko-KR" b="1" dirty="0"/>
              <a:t>,</a:t>
            </a:r>
            <a:r>
              <a:rPr lang="ko-KR" altLang="en-US" b="1" dirty="0"/>
              <a:t>자원봉사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sz="3100" b="1" dirty="0" err="1" smtClean="0"/>
              <a:t>성공학습코칭설명서</a:t>
            </a:r>
            <a:r>
              <a:rPr lang="ko-KR" altLang="en-US" sz="3100" b="1" dirty="0" smtClean="0"/>
              <a:t> </a:t>
            </a:r>
            <a:r>
              <a:rPr lang="en-US" altLang="ko-KR" sz="3100" b="1" dirty="0" smtClean="0"/>
              <a:t>21&lt; </a:t>
            </a:r>
            <a:r>
              <a:rPr lang="ko-KR" altLang="en-US" sz="3100" b="1" dirty="0" smtClean="0"/>
              <a:t>신判서언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sz="5700" b="1" dirty="0" smtClean="0"/>
              <a:t>判</a:t>
            </a:r>
            <a:endParaRPr lang="en-US" altLang="ko-KR" sz="5700" b="1" dirty="0" smtClean="0"/>
          </a:p>
          <a:p>
            <a:endParaRPr lang="ko-KR" altLang="en-US" b="1" dirty="0"/>
          </a:p>
          <a:p>
            <a:r>
              <a:rPr lang="ko-KR" altLang="en-US" b="1" dirty="0" err="1" smtClean="0"/>
              <a:t>반영적사고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비판적사고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창의적사고</a:t>
            </a:r>
            <a:endParaRPr lang="ko-KR" altLang="en-US" b="1" dirty="0"/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 err="1" smtClean="0"/>
              <a:t>확산적사고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수렴적사고</a:t>
            </a:r>
            <a:endParaRPr lang="ko-KR" altLang="en-US" b="1" dirty="0"/>
          </a:p>
          <a:p>
            <a:r>
              <a:rPr lang="ko-KR" altLang="en-US" b="1" dirty="0"/>
              <a:t> </a:t>
            </a:r>
          </a:p>
          <a:p>
            <a:r>
              <a:rPr lang="en-US" altLang="ko-KR" b="1" dirty="0"/>
              <a:t>TEXT &amp; EXRERIENCE, </a:t>
            </a:r>
            <a:r>
              <a:rPr lang="en-US" altLang="ko-KR" b="1" dirty="0" smtClean="0"/>
              <a:t>EXAMPLE</a:t>
            </a:r>
            <a:r>
              <a:rPr lang="en-US" altLang="ko-KR" b="1" dirty="0"/>
              <a:t> , TEST</a:t>
            </a:r>
          </a:p>
          <a:p>
            <a:r>
              <a:rPr lang="en-US" altLang="ko-KR" b="1" dirty="0"/>
              <a:t> </a:t>
            </a:r>
          </a:p>
          <a:p>
            <a:r>
              <a:rPr lang="ko-KR" altLang="en-US" b="1" dirty="0"/>
              <a:t>개념</a:t>
            </a:r>
            <a:r>
              <a:rPr lang="en-US" altLang="ko-KR" b="1" dirty="0"/>
              <a:t>,</a:t>
            </a:r>
            <a:r>
              <a:rPr lang="ko-KR" altLang="en-US" b="1" dirty="0"/>
              <a:t>핵심개념</a:t>
            </a:r>
            <a:r>
              <a:rPr lang="en-US" altLang="ko-KR" b="1" dirty="0"/>
              <a:t>,</a:t>
            </a:r>
            <a:r>
              <a:rPr lang="ko-KR" altLang="en-US" b="1" dirty="0"/>
              <a:t>스키마</a:t>
            </a:r>
            <a:r>
              <a:rPr lang="en-US" altLang="ko-KR" b="1" dirty="0"/>
              <a:t>,</a:t>
            </a:r>
            <a:r>
              <a:rPr lang="ko-KR" altLang="en-US" b="1" dirty="0" smtClean="0"/>
              <a:t>실마리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복합적인 </a:t>
            </a:r>
            <a:r>
              <a:rPr lang="ko-KR" altLang="en-US" b="1" dirty="0"/>
              <a:t>문제</a:t>
            </a:r>
          </a:p>
          <a:p>
            <a:r>
              <a:rPr lang="ko-KR" altLang="en-US" b="1" dirty="0"/>
              <a:t> </a:t>
            </a:r>
          </a:p>
          <a:p>
            <a:r>
              <a:rPr lang="en-US" altLang="ko-KR" b="1" dirty="0"/>
              <a:t>THINK HARD </a:t>
            </a:r>
            <a:r>
              <a:rPr lang="ko-KR" altLang="en-US" b="1" dirty="0"/>
              <a:t>몰입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다양한 시간절약 문제해결능력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21&lt;</a:t>
            </a:r>
            <a:r>
              <a:rPr lang="ko-KR" altLang="en-US" b="1" dirty="0" smtClean="0"/>
              <a:t>신판書언</a:t>
            </a:r>
            <a:r>
              <a:rPr lang="en-US" altLang="ko-KR" b="1" dirty="0" smtClean="0"/>
              <a:t> 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書</a:t>
            </a:r>
            <a:endParaRPr lang="en-US" altLang="ko-KR" sz="4400" b="1" dirty="0" smtClean="0"/>
          </a:p>
          <a:p>
            <a:endParaRPr lang="ko-KR" altLang="en-US" b="1" dirty="0"/>
          </a:p>
          <a:p>
            <a:r>
              <a:rPr lang="ko-KR" altLang="en-US" b="1" dirty="0"/>
              <a:t>논술 </a:t>
            </a:r>
            <a:endParaRPr lang="en-US" altLang="ko-KR" b="1" dirty="0" smtClean="0"/>
          </a:p>
          <a:p>
            <a:r>
              <a:rPr lang="ko-KR" altLang="en-US" b="1" dirty="0" smtClean="0"/>
              <a:t>서술 </a:t>
            </a:r>
            <a:endParaRPr lang="en-US" altLang="ko-KR" b="1" dirty="0" smtClean="0"/>
          </a:p>
          <a:p>
            <a:r>
              <a:rPr lang="ko-KR" altLang="en-US" b="1" dirty="0" smtClean="0"/>
              <a:t>에세이 </a:t>
            </a:r>
            <a:endParaRPr lang="en-US" altLang="ko-KR" b="1" dirty="0" smtClean="0"/>
          </a:p>
          <a:p>
            <a:r>
              <a:rPr lang="ko-KR" altLang="en-US" b="1" dirty="0" smtClean="0"/>
              <a:t>수필 </a:t>
            </a:r>
            <a:endParaRPr lang="en-US" altLang="ko-KR" b="1" dirty="0" smtClean="0"/>
          </a:p>
          <a:p>
            <a:r>
              <a:rPr lang="ko-KR" altLang="en-US" b="1" dirty="0" smtClean="0"/>
              <a:t>일기</a:t>
            </a:r>
            <a:endParaRPr lang="ko-KR" altLang="en-US" b="1" dirty="0"/>
          </a:p>
          <a:p>
            <a:r>
              <a:rPr lang="ko-KR" altLang="en-US" b="1" dirty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21&lt;</a:t>
            </a:r>
            <a:r>
              <a:rPr lang="ko-KR" altLang="en-US" b="1" dirty="0" smtClean="0"/>
              <a:t>신판서 言</a:t>
            </a:r>
            <a:r>
              <a:rPr lang="en-US" altLang="ko-KR" b="1" dirty="0" smtClean="0"/>
              <a:t> 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sz="7000" b="1" dirty="0"/>
              <a:t>言</a:t>
            </a:r>
          </a:p>
          <a:p>
            <a:r>
              <a:rPr lang="ko-KR" altLang="en-US" b="1" dirty="0"/>
              <a:t>論多  仁  경청 설명 강의 웅변 연설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구술  토론 토의 포럼</a:t>
            </a:r>
          </a:p>
          <a:p>
            <a:r>
              <a:rPr lang="ko-KR" altLang="en-US" b="1" dirty="0"/>
              <a:t> </a:t>
            </a:r>
            <a:r>
              <a:rPr lang="ko-KR" altLang="en-US" sz="2000" b="1" dirty="0" smtClean="0"/>
              <a:t>  </a:t>
            </a:r>
            <a:r>
              <a:rPr lang="ko-KR" altLang="en-US" sz="2000" b="1" dirty="0" smtClean="0">
                <a:hlinkClick r:id="rId2"/>
              </a:rPr>
              <a:t>토론</a:t>
            </a:r>
            <a:r>
              <a:rPr lang="ko-KR" altLang="en-US" sz="2000" dirty="0" smtClean="0">
                <a:hlinkClick r:id="rId2"/>
              </a:rPr>
              <a:t>도 배워야 한다 </a:t>
            </a:r>
            <a:r>
              <a:rPr lang="en-US" altLang="ko-KR" sz="2000" dirty="0" smtClean="0">
                <a:hlinkClick r:id="rId2"/>
              </a:rPr>
              <a:t>- </a:t>
            </a:r>
            <a:r>
              <a:rPr lang="ko-KR" altLang="en-US" sz="2000" dirty="0" smtClean="0">
                <a:hlinkClick r:id="rId2"/>
              </a:rPr>
              <a:t>한국교육개발원</a:t>
            </a:r>
            <a:r>
              <a:rPr lang="ko-KR" altLang="en-US" sz="2000" dirty="0" smtClean="0"/>
              <a:t> </a:t>
            </a:r>
            <a:r>
              <a:rPr lang="ko-KR" altLang="en-US" sz="1600" dirty="0" smtClean="0">
                <a:hlinkClick r:id="rId3"/>
              </a:rPr>
              <a:t>독서교육 </a:t>
            </a:r>
            <a:r>
              <a:rPr lang="en-US" altLang="ko-KR" sz="1600" dirty="0" smtClean="0">
                <a:hlinkClick r:id="rId3"/>
              </a:rPr>
              <a:t>- </a:t>
            </a:r>
            <a:r>
              <a:rPr lang="ko-KR" altLang="en-US" sz="1600" dirty="0" err="1" smtClean="0">
                <a:hlinkClick r:id="rId3"/>
              </a:rPr>
              <a:t>글보기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>
                <a:hlinkClick r:id="rId4"/>
              </a:rPr>
              <a:t> </a:t>
            </a:r>
            <a:r>
              <a:rPr lang="en-US" altLang="ko-KR" sz="1600" dirty="0" smtClean="0">
                <a:hlinkClick r:id="rId4"/>
              </a:rPr>
              <a:t>  </a:t>
            </a:r>
            <a:r>
              <a:rPr lang="ko-KR" altLang="en-US" sz="1200" dirty="0" err="1" smtClean="0">
                <a:hlinkClick r:id="rId4"/>
              </a:rPr>
              <a:t>디베이트</a:t>
            </a:r>
            <a:r>
              <a:rPr lang="ko-KR" altLang="en-US" sz="1200" dirty="0" smtClean="0">
                <a:hlinkClick r:id="rId4"/>
              </a:rPr>
              <a:t> </a:t>
            </a:r>
            <a:r>
              <a:rPr lang="ko-KR" altLang="en-US" sz="1200" dirty="0" smtClean="0">
                <a:hlinkClick r:id="rId4"/>
              </a:rPr>
              <a:t>교실 </a:t>
            </a:r>
            <a:r>
              <a:rPr lang="en-US" altLang="ko-KR" sz="1200" dirty="0" smtClean="0">
                <a:hlinkClick r:id="rId4"/>
              </a:rPr>
              <a:t>- </a:t>
            </a:r>
            <a:r>
              <a:rPr lang="ko-KR" altLang="en-US" sz="1200" b="1" dirty="0" smtClean="0">
                <a:hlinkClick r:id="rId4"/>
              </a:rPr>
              <a:t>토의 토론</a:t>
            </a:r>
            <a:r>
              <a:rPr lang="ko-KR" altLang="en-US" sz="1200" dirty="0" smtClean="0">
                <a:hlinkClick r:id="rId4"/>
              </a:rPr>
              <a:t>으로 논리적</a:t>
            </a:r>
            <a:r>
              <a:rPr lang="en-US" altLang="ko-KR" sz="1200" dirty="0" smtClean="0">
                <a:hlinkClick r:id="rId4"/>
              </a:rPr>
              <a:t>.. - </a:t>
            </a:r>
            <a:r>
              <a:rPr lang="ko-KR" altLang="en-US" sz="1200" dirty="0" err="1" smtClean="0">
                <a:hlinkClick r:id="rId4"/>
              </a:rPr>
              <a:t>한겨레</a:t>
            </a:r>
            <a:r>
              <a:rPr lang="ko-KR" altLang="en-US" sz="1200" dirty="0" smtClean="0">
                <a:hlinkClick r:id="rId4"/>
              </a:rPr>
              <a:t> 방과후학교</a:t>
            </a:r>
            <a:r>
              <a:rPr lang="ko-KR" altLang="en-US" sz="1200" dirty="0" smtClean="0"/>
              <a:t> </a:t>
            </a:r>
            <a:endParaRPr lang="en-US" altLang="ko-KR" sz="2000" dirty="0" smtClean="0"/>
          </a:p>
          <a:p>
            <a:endParaRPr lang="ko-KR" altLang="en-US" b="1" dirty="0"/>
          </a:p>
          <a:p>
            <a:r>
              <a:rPr lang="ko-KR" altLang="en-US" b="1" dirty="0"/>
              <a:t>학술회의   </a:t>
            </a:r>
            <a:r>
              <a:rPr lang="ko-KR" altLang="en-US" b="1" dirty="0" smtClean="0"/>
              <a:t>모의국제대회 </a:t>
            </a:r>
            <a:r>
              <a:rPr lang="ko-KR" altLang="en-US" dirty="0" smtClean="0">
                <a:hlinkClick r:id="rId5"/>
              </a:rPr>
              <a:t>대한민국청소년</a:t>
            </a:r>
            <a:r>
              <a:rPr lang="ko-KR" altLang="en-US" b="1" dirty="0" smtClean="0">
                <a:hlinkClick r:id="rId5"/>
              </a:rPr>
              <a:t>모의국제</a:t>
            </a:r>
            <a:r>
              <a:rPr lang="ko-KR" altLang="en-US" dirty="0" smtClean="0">
                <a:hlinkClick r:id="rId5"/>
              </a:rPr>
              <a:t>회의</a:t>
            </a:r>
            <a:r>
              <a:rPr lang="ko-KR" altLang="en-US" dirty="0" smtClean="0"/>
              <a:t> </a:t>
            </a:r>
            <a:endParaRPr lang="ko-KR" altLang="en-US" b="1" dirty="0"/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 err="1"/>
              <a:t>프리</a:t>
            </a:r>
            <a:r>
              <a:rPr lang="en-US" altLang="ko-KR" b="1" dirty="0"/>
              <a:t>-</a:t>
            </a:r>
            <a:r>
              <a:rPr lang="ko-KR" altLang="en-US" b="1" dirty="0" err="1"/>
              <a:t>프리젠테이션</a:t>
            </a:r>
            <a:r>
              <a:rPr lang="ko-KR" altLang="en-US" b="1" dirty="0"/>
              <a:t>   의사소통중심교육</a:t>
            </a:r>
          </a:p>
          <a:p>
            <a:r>
              <a:rPr lang="ko-KR" altLang="en-US" b="1" dirty="0"/>
              <a:t> </a:t>
            </a:r>
            <a:r>
              <a:rPr lang="ko-KR" altLang="en-US" b="1" dirty="0" smtClean="0"/>
              <a:t> </a:t>
            </a:r>
            <a:r>
              <a:rPr lang="en-US" altLang="ko-KR" sz="1800" dirty="0" smtClean="0">
                <a:hlinkClick r:id="rId6"/>
              </a:rPr>
              <a:t>(Korean) </a:t>
            </a:r>
            <a:r>
              <a:rPr lang="ko-KR" altLang="en-US" sz="1800" dirty="0" smtClean="0">
                <a:hlinkClick r:id="rId6"/>
              </a:rPr>
              <a:t>안영일의 멋진 </a:t>
            </a:r>
            <a:r>
              <a:rPr lang="ko-KR" altLang="en-US" sz="1800" b="1" dirty="0" err="1" smtClean="0">
                <a:hlinkClick r:id="rId6"/>
              </a:rPr>
              <a:t>프리젠테이션</a:t>
            </a:r>
            <a:r>
              <a:rPr lang="ko-KR" altLang="en-US" sz="1800" dirty="0" smtClean="0">
                <a:hlinkClick r:id="rId6"/>
              </a:rPr>
              <a:t> </a:t>
            </a:r>
            <a:r>
              <a:rPr lang="en-US" altLang="ko-KR" sz="1800" dirty="0" smtClean="0">
                <a:hlinkClick r:id="rId6"/>
              </a:rPr>
              <a:t>- </a:t>
            </a:r>
            <a:r>
              <a:rPr lang="en-US" altLang="ko-KR" sz="1800" dirty="0" smtClean="0">
                <a:hlinkClick r:id="rId6"/>
              </a:rPr>
              <a:t>YouTube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b="1" dirty="0" smtClean="0"/>
              <a:t> </a:t>
            </a:r>
            <a:r>
              <a:rPr lang="en-US" altLang="ko-KR" sz="1800" b="1" dirty="0" smtClean="0"/>
              <a:t>  </a:t>
            </a:r>
            <a:r>
              <a:rPr lang="ko-KR" altLang="en-US" sz="1800" dirty="0" smtClean="0">
                <a:hlinkClick r:id="rId7"/>
              </a:rPr>
              <a:t>효과적인 </a:t>
            </a:r>
            <a:r>
              <a:rPr lang="ko-KR" altLang="en-US" sz="1800" b="1" dirty="0" err="1" smtClean="0">
                <a:hlinkClick r:id="rId7"/>
              </a:rPr>
              <a:t>프리젠테이션</a:t>
            </a:r>
            <a:r>
              <a:rPr lang="ko-KR" altLang="en-US" sz="1800" dirty="0" err="1" smtClean="0">
                <a:hlinkClick r:id="rId7"/>
              </a:rPr>
              <a:t>을</a:t>
            </a:r>
            <a:r>
              <a:rPr lang="ko-KR" altLang="en-US" sz="1800" dirty="0" smtClean="0">
                <a:hlinkClick r:id="rId7"/>
              </a:rPr>
              <a:t> 위한 시각 자료 </a:t>
            </a:r>
            <a:r>
              <a:rPr lang="ko-KR" altLang="en-US" sz="1800" dirty="0" smtClean="0">
                <a:hlinkClick r:id="rId7"/>
              </a:rPr>
              <a:t>활용법</a:t>
            </a:r>
            <a:endParaRPr lang="en-US" altLang="ko-KR" sz="1800" dirty="0" smtClean="0"/>
          </a:p>
          <a:p>
            <a:endParaRPr lang="ko-KR" altLang="en-US" b="1" dirty="0"/>
          </a:p>
          <a:p>
            <a:r>
              <a:rPr lang="ko-KR" altLang="en-US" b="1" dirty="0"/>
              <a:t>判書</a:t>
            </a:r>
            <a:r>
              <a:rPr lang="en-US" altLang="ko-KR" b="1" dirty="0"/>
              <a:t>&lt;</a:t>
            </a:r>
            <a:r>
              <a:rPr lang="ko-KR" altLang="en-US" b="1" dirty="0"/>
              <a:t>독서 </a:t>
            </a:r>
            <a:r>
              <a:rPr lang="ko-KR" altLang="en-US" b="1" dirty="0" smtClean="0"/>
              <a:t>행간분석 </a:t>
            </a:r>
            <a:r>
              <a:rPr lang="ko-KR" altLang="en-US" sz="2000" b="1" dirty="0" smtClean="0">
                <a:hlinkClick r:id="rId8"/>
              </a:rPr>
              <a:t>독서</a:t>
            </a:r>
            <a:r>
              <a:rPr lang="ko-KR" altLang="en-US" sz="2000" dirty="0" smtClean="0">
                <a:hlinkClick r:id="rId8"/>
              </a:rPr>
              <a:t>의 기술 </a:t>
            </a:r>
            <a:r>
              <a:rPr lang="en-US" altLang="ko-KR" sz="2000" dirty="0" smtClean="0">
                <a:hlinkClick r:id="rId8"/>
              </a:rPr>
              <a:t>- *~</a:t>
            </a:r>
            <a:r>
              <a:rPr lang="ko-KR" altLang="en-US" sz="2000" dirty="0" err="1" smtClean="0">
                <a:hlinkClick r:id="rId8"/>
              </a:rPr>
              <a:t>글나라에</a:t>
            </a:r>
            <a:r>
              <a:rPr lang="ko-KR" altLang="en-US" sz="2000" dirty="0" smtClean="0">
                <a:hlinkClick r:id="rId8"/>
              </a:rPr>
              <a:t> 오신 것을 환영합니다</a:t>
            </a:r>
            <a:r>
              <a:rPr lang="en-US" altLang="ko-KR" sz="2000" dirty="0" smtClean="0">
                <a:hlinkClick r:id="rId8"/>
              </a:rPr>
              <a:t>~*</a:t>
            </a:r>
            <a:r>
              <a:rPr lang="ko-KR" altLang="en-US" sz="2000" dirty="0" smtClean="0"/>
              <a:t> </a:t>
            </a:r>
            <a:r>
              <a:rPr lang="ko-KR" altLang="en-US" sz="2000" dirty="0" smtClean="0">
                <a:hlinkClick r:id="rId9"/>
              </a:rPr>
              <a:t>독해비법 일기장*수준별 자율학습* 김은경</a:t>
            </a:r>
            <a:r>
              <a:rPr lang="en-US" altLang="ko-KR" sz="2000" dirty="0" smtClean="0">
                <a:hlinkClick r:id="rId9"/>
              </a:rPr>
              <a:t>, </a:t>
            </a:r>
            <a:r>
              <a:rPr lang="ko-KR" altLang="en-US" sz="2000" dirty="0" smtClean="0">
                <a:hlinkClick r:id="rId9"/>
              </a:rPr>
              <a:t>김태영</a:t>
            </a:r>
            <a:r>
              <a:rPr lang="en-US" altLang="ko-KR" sz="2000" dirty="0" smtClean="0">
                <a:hlinkClick r:id="rId9"/>
              </a:rPr>
              <a:t>, </a:t>
            </a:r>
            <a:r>
              <a:rPr lang="ko-KR" altLang="en-US" sz="2000" dirty="0" smtClean="0">
                <a:hlinkClick r:id="rId9"/>
              </a:rPr>
              <a:t>김동영</a:t>
            </a:r>
            <a:endParaRPr lang="ko-KR" altLang="en-US" sz="2000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 b="1" dirty="0" err="1"/>
              <a:t>성공학습코칭설명서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22</a:t>
            </a:r>
            <a:r>
              <a:rPr lang="ko-KR" altLang="en-US" sz="2800" b="1" dirty="0"/>
              <a:t> </a:t>
            </a:r>
            <a:r>
              <a:rPr lang="ko-KR" altLang="en-US" b="1" dirty="0"/>
              <a:t> </a:t>
            </a:r>
            <a:r>
              <a:rPr lang="ko-KR" altLang="en-US" dirty="0" err="1" smtClean="0"/>
              <a:t>完習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완전학습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b="1" dirty="0" err="1"/>
              <a:t>完習</a:t>
            </a:r>
            <a:r>
              <a:rPr lang="en-US" altLang="ko-KR" b="1" dirty="0"/>
              <a:t>&lt;</a:t>
            </a:r>
            <a:r>
              <a:rPr lang="ko-KR" altLang="en-US" b="1" dirty="0"/>
              <a:t>완전학습 </a:t>
            </a:r>
            <a:r>
              <a:rPr lang="ko-KR" altLang="en-US" b="1" dirty="0" smtClean="0"/>
              <a:t>     </a:t>
            </a:r>
            <a:r>
              <a:rPr lang="en-US" altLang="ko-KR" b="1" dirty="0" smtClean="0"/>
              <a:t>&lt;&lt;</a:t>
            </a:r>
            <a:r>
              <a:rPr lang="ko-KR" altLang="en-US" b="1" dirty="0" smtClean="0"/>
              <a:t>연계</a:t>
            </a:r>
            <a:r>
              <a:rPr lang="ko-KR" altLang="en-US" b="1" dirty="0"/>
              <a:t>    통합  </a:t>
            </a:r>
            <a:r>
              <a:rPr lang="ko-KR" altLang="en-US" b="1" dirty="0" smtClean="0"/>
              <a:t> 융합</a:t>
            </a:r>
            <a:r>
              <a:rPr lang="ko-KR" altLang="en-US" b="1" dirty="0"/>
              <a:t>    </a:t>
            </a:r>
            <a:r>
              <a:rPr lang="ko-KR" altLang="en-US" b="1" dirty="0" err="1"/>
              <a:t>통섭</a:t>
            </a:r>
            <a:r>
              <a:rPr lang="ko-KR" altLang="en-US" b="1" dirty="0"/>
              <a:t> 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en-US" altLang="ko-KR" dirty="0" err="1" smtClean="0">
                <a:hlinkClick r:id="rId2"/>
              </a:rPr>
              <a:t>Ebbinghaus</a:t>
            </a:r>
            <a:r>
              <a:rPr lang="ko-KR" altLang="en-US" dirty="0" smtClean="0">
                <a:hlinkClick r:id="rId2"/>
              </a:rPr>
              <a:t>의 </a:t>
            </a:r>
            <a:r>
              <a:rPr lang="ko-KR" altLang="en-US" b="1" dirty="0" smtClean="0">
                <a:hlinkClick r:id="rId2"/>
              </a:rPr>
              <a:t>망각곡선</a:t>
            </a:r>
            <a:r>
              <a:rPr lang="ko-KR" altLang="en-US" dirty="0" smtClean="0"/>
              <a:t> </a:t>
            </a:r>
            <a:r>
              <a:rPr lang="ko-KR" altLang="en-US" b="1" dirty="0"/>
              <a:t>  </a:t>
            </a:r>
            <a:r>
              <a:rPr lang="ko-KR" altLang="en-US" b="1" dirty="0" smtClean="0"/>
              <a:t>생력화</a:t>
            </a:r>
            <a:r>
              <a:rPr lang="ko-KR" altLang="en-US" b="1" dirty="0"/>
              <a:t>  각인화  </a:t>
            </a:r>
            <a:r>
              <a:rPr lang="ko-KR" altLang="en-US" b="1" dirty="0" smtClean="0"/>
              <a:t>체득화</a:t>
            </a:r>
            <a:endParaRPr lang="en-US" altLang="ko-KR" b="1" dirty="0" smtClean="0"/>
          </a:p>
          <a:p>
            <a:r>
              <a:rPr lang="ko-KR" altLang="en-US" b="1" dirty="0"/>
              <a:t>  </a:t>
            </a:r>
          </a:p>
          <a:p>
            <a:r>
              <a:rPr lang="ko-KR" altLang="en-US" b="1" dirty="0"/>
              <a:t>테마</a:t>
            </a:r>
            <a:r>
              <a:rPr lang="en-US" altLang="ko-KR" b="1" dirty="0"/>
              <a:t>+</a:t>
            </a:r>
            <a:r>
              <a:rPr lang="ko-KR" altLang="en-US" b="1" dirty="0"/>
              <a:t>체험학습  </a:t>
            </a:r>
          </a:p>
          <a:p>
            <a:r>
              <a:rPr lang="ko-KR" altLang="en-US" b="1" dirty="0"/>
              <a:t>使工</a:t>
            </a:r>
            <a:r>
              <a:rPr lang="en-US" altLang="ko-KR" b="1" dirty="0"/>
              <a:t>&lt;</a:t>
            </a:r>
            <a:r>
              <a:rPr lang="ko-KR" altLang="en-US" b="1" dirty="0" err="1"/>
              <a:t>熱공</a:t>
            </a:r>
            <a:r>
              <a:rPr lang="en-US" altLang="ko-KR" b="1" dirty="0"/>
              <a:t>&lt;</a:t>
            </a:r>
            <a:r>
              <a:rPr lang="ko-KR" altLang="en-US" b="1" dirty="0" err="1"/>
              <a:t>擴공</a:t>
            </a:r>
            <a:r>
              <a:rPr lang="en-US" altLang="ko-KR" b="1" dirty="0"/>
              <a:t>&lt;</a:t>
            </a:r>
            <a:r>
              <a:rPr lang="ko-KR" altLang="en-US" b="1" dirty="0" err="1"/>
              <a:t>快공</a:t>
            </a:r>
            <a:r>
              <a:rPr lang="en-US" altLang="ko-KR" b="1" dirty="0"/>
              <a:t>&lt;</a:t>
            </a:r>
            <a:r>
              <a:rPr lang="ko-KR" altLang="en-US" b="1" dirty="0" err="1"/>
              <a:t>愛工</a:t>
            </a:r>
            <a:r>
              <a:rPr lang="ko-KR" altLang="en-US" b="1" dirty="0"/>
              <a:t>  </a:t>
            </a:r>
          </a:p>
          <a:p>
            <a:r>
              <a:rPr lang="ko-KR" altLang="en-US" b="1" dirty="0"/>
              <a:t>벼락치기</a:t>
            </a:r>
            <a:r>
              <a:rPr lang="en-US" altLang="ko-KR" b="1" dirty="0"/>
              <a:t>&lt; </a:t>
            </a:r>
            <a:r>
              <a:rPr lang="ko-KR" altLang="en-US" b="1" dirty="0"/>
              <a:t>평상시 누적집중학습시간  </a:t>
            </a:r>
            <a:endParaRPr lang="en-US" altLang="ko-KR" b="1" dirty="0" smtClean="0"/>
          </a:p>
          <a:p>
            <a:r>
              <a:rPr lang="en-US" altLang="ko-KR" sz="2000" dirty="0" smtClean="0">
                <a:hlinkClick r:id="rId3"/>
              </a:rPr>
              <a:t>:: </a:t>
            </a:r>
            <a:r>
              <a:rPr lang="ko-KR" altLang="en-US" sz="2000" b="1" dirty="0" smtClean="0">
                <a:hlinkClick r:id="rId3"/>
              </a:rPr>
              <a:t>벼락치기</a:t>
            </a:r>
            <a:r>
              <a:rPr lang="ko-KR" altLang="en-US" sz="2000" dirty="0" smtClean="0">
                <a:hlinkClick r:id="rId3"/>
              </a:rPr>
              <a:t>에도 비법이 </a:t>
            </a:r>
            <a:r>
              <a:rPr lang="ko-KR" altLang="en-US" sz="2000" dirty="0" smtClean="0">
                <a:hlinkClick r:id="rId3"/>
              </a:rPr>
              <a:t>있다</a:t>
            </a:r>
            <a:r>
              <a:rPr lang="ko-KR" altLang="en-US" sz="2000" dirty="0" smtClean="0"/>
              <a:t>    </a:t>
            </a:r>
            <a:r>
              <a:rPr lang="ko-KR" altLang="en-US" sz="1600" b="1" dirty="0" smtClean="0">
                <a:hlinkClick r:id="rId4"/>
              </a:rPr>
              <a:t>벼락치기</a:t>
            </a:r>
            <a:r>
              <a:rPr lang="ko-KR" altLang="en-US" sz="1600" dirty="0" smtClean="0">
                <a:hlinkClick r:id="rId4"/>
              </a:rPr>
              <a:t> </a:t>
            </a:r>
            <a:r>
              <a:rPr lang="en-US" altLang="ko-KR" sz="1600" dirty="0" smtClean="0">
                <a:hlinkClick r:id="rId4"/>
              </a:rPr>
              <a:t>- </a:t>
            </a:r>
            <a:r>
              <a:rPr lang="ko-KR" altLang="en-US" sz="1600" dirty="0" smtClean="0">
                <a:hlinkClick r:id="rId4"/>
              </a:rPr>
              <a:t>국내최대의 영어사전</a:t>
            </a:r>
            <a:r>
              <a:rPr lang="en-US" altLang="ko-KR" sz="1600" dirty="0" smtClean="0">
                <a:hlinkClick r:id="rId4"/>
              </a:rPr>
              <a:t>, </a:t>
            </a:r>
            <a:r>
              <a:rPr lang="ko-KR" altLang="en-US" sz="1600" dirty="0" smtClean="0">
                <a:hlinkClick r:id="rId4"/>
              </a:rPr>
              <a:t>전문용어</a:t>
            </a:r>
            <a:r>
              <a:rPr lang="en-US" altLang="ko-KR" sz="1600" dirty="0" smtClean="0">
                <a:hlinkClick r:id="rId4"/>
              </a:rPr>
              <a:t>, </a:t>
            </a:r>
            <a:r>
              <a:rPr lang="ko-KR" altLang="en-US" sz="1600" dirty="0" smtClean="0">
                <a:hlinkClick r:id="rId4"/>
              </a:rPr>
              <a:t>의학 용어도 </a:t>
            </a:r>
            <a:r>
              <a:rPr lang="en-US" altLang="ko-KR" sz="1600" dirty="0" smtClean="0">
                <a:hlinkClick r:id="rId4"/>
              </a:rPr>
              <a:t>OK</a:t>
            </a:r>
            <a:r>
              <a:rPr lang="ko-KR" altLang="en-US" sz="1600" dirty="0" smtClean="0"/>
              <a:t> </a:t>
            </a:r>
            <a:endParaRPr lang="en-US" altLang="ko-KR" sz="2000" dirty="0" smtClean="0"/>
          </a:p>
          <a:p>
            <a:endParaRPr lang="ko-KR" altLang="en-US" b="1" dirty="0"/>
          </a:p>
          <a:p>
            <a:r>
              <a:rPr lang="ko-KR" altLang="en-US" b="1" dirty="0"/>
              <a:t>縮時的 압축정리 </a:t>
            </a:r>
            <a:r>
              <a:rPr lang="ko-KR" altLang="en-US" b="1" dirty="0" smtClean="0"/>
              <a:t> 요점노트 </a:t>
            </a:r>
            <a:r>
              <a:rPr lang="ko-KR" altLang="en-US" b="1" dirty="0"/>
              <a:t>오답노트  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sz="2200" dirty="0" smtClean="0">
                <a:hlinkClick r:id="rId5"/>
              </a:rPr>
              <a:t>목련포럼 </a:t>
            </a:r>
            <a:r>
              <a:rPr lang="en-US" altLang="ko-KR" sz="2200" dirty="0" smtClean="0">
                <a:hlinkClick r:id="rId5"/>
              </a:rPr>
              <a:t>:: </a:t>
            </a:r>
            <a:r>
              <a:rPr lang="ko-KR" altLang="en-US" sz="2200" b="1" dirty="0" smtClean="0">
                <a:hlinkClick r:id="rId5"/>
              </a:rPr>
              <a:t>오답노트</a:t>
            </a:r>
            <a:r>
              <a:rPr lang="ko-KR" altLang="en-US" sz="2200" dirty="0" smtClean="0">
                <a:hlinkClick r:id="rId5"/>
              </a:rPr>
              <a:t> </a:t>
            </a:r>
            <a:r>
              <a:rPr lang="en-US" altLang="ko-KR" sz="2200" dirty="0" smtClean="0">
                <a:hlinkClick r:id="rId5"/>
              </a:rPr>
              <a:t>- </a:t>
            </a:r>
            <a:r>
              <a:rPr lang="ko-KR" altLang="en-US" sz="2200" dirty="0" smtClean="0">
                <a:hlinkClick r:id="rId5"/>
              </a:rPr>
              <a:t>영어 해석 힘든 문장</a:t>
            </a:r>
            <a:r>
              <a:rPr lang="en-US" altLang="ko-KR" sz="2200" dirty="0" smtClean="0">
                <a:hlinkClick r:id="rId5"/>
              </a:rPr>
              <a:t>·</a:t>
            </a:r>
            <a:r>
              <a:rPr lang="ko-KR" altLang="en-US" sz="2200" dirty="0" smtClean="0">
                <a:hlinkClick r:id="rId5"/>
              </a:rPr>
              <a:t>문단 꼼꼼히 </a:t>
            </a:r>
            <a:r>
              <a:rPr lang="ko-KR" altLang="en-US" sz="2200" dirty="0" smtClean="0">
                <a:hlinkClick r:id="rId5"/>
              </a:rPr>
              <a:t>정리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en-US" altLang="ko-KR" sz="2200" b="1" dirty="0" smtClean="0"/>
              <a:t> </a:t>
            </a:r>
            <a:r>
              <a:rPr lang="ko-KR" altLang="en-US" sz="2200" dirty="0" err="1" smtClean="0">
                <a:hlinkClick r:id="rId6"/>
              </a:rPr>
              <a:t>지원쌤</a:t>
            </a:r>
            <a:r>
              <a:rPr lang="en-US" altLang="ko-KR" sz="2200" dirty="0" smtClean="0">
                <a:hlinkClick r:id="rId6"/>
              </a:rPr>
              <a:t>'s </a:t>
            </a:r>
            <a:r>
              <a:rPr lang="ko-KR" altLang="en-US" sz="2200" dirty="0" smtClean="0">
                <a:hlinkClick r:id="rId6"/>
              </a:rPr>
              <a:t>낭만문학 </a:t>
            </a:r>
            <a:r>
              <a:rPr lang="en-US" altLang="ko-KR" sz="2200" dirty="0" smtClean="0">
                <a:hlinkClick r:id="rId6"/>
              </a:rPr>
              <a:t>~ - </a:t>
            </a:r>
            <a:r>
              <a:rPr lang="ko-KR" altLang="en-US" sz="2200" dirty="0" smtClean="0">
                <a:hlinkClick r:id="rId6"/>
              </a:rPr>
              <a:t>언어영역 </a:t>
            </a:r>
            <a:r>
              <a:rPr lang="ko-KR" altLang="en-US" sz="2200" b="1" dirty="0" smtClean="0">
                <a:hlinkClick r:id="rId6"/>
              </a:rPr>
              <a:t>오답노트</a:t>
            </a:r>
            <a:r>
              <a:rPr lang="ko-KR" altLang="en-US" sz="2200" dirty="0" smtClean="0">
                <a:hlinkClick r:id="rId6"/>
              </a:rPr>
              <a:t>는 이렇게</a:t>
            </a:r>
            <a:r>
              <a:rPr lang="en-US" altLang="ko-KR" sz="2200" dirty="0" smtClean="0">
                <a:hlinkClick r:id="rId6"/>
              </a:rPr>
              <a:t>~!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en-US" altLang="ko-KR" sz="2200" b="1" dirty="0" smtClean="0"/>
              <a:t> </a:t>
            </a:r>
            <a:r>
              <a:rPr lang="en-US" altLang="ko-KR" sz="2200" dirty="0" smtClean="0">
                <a:hlinkClick r:id="rId7"/>
              </a:rPr>
              <a:t>[</a:t>
            </a:r>
            <a:r>
              <a:rPr lang="ko-KR" altLang="en-US" sz="2200" dirty="0" smtClean="0">
                <a:hlinkClick r:id="rId7"/>
              </a:rPr>
              <a:t>수능 </a:t>
            </a:r>
            <a:r>
              <a:rPr lang="en-US" altLang="ko-KR" sz="2200" dirty="0" smtClean="0">
                <a:hlinkClick r:id="rId7"/>
              </a:rPr>
              <a:t>D-9 </a:t>
            </a:r>
            <a:r>
              <a:rPr lang="ko-KR" altLang="en-US" sz="2200" dirty="0" smtClean="0">
                <a:hlinkClick r:id="rId7"/>
              </a:rPr>
              <a:t>마무리</a:t>
            </a:r>
            <a:r>
              <a:rPr lang="en-US" altLang="ko-KR" sz="2200" dirty="0" smtClean="0">
                <a:hlinkClick r:id="rId7"/>
              </a:rPr>
              <a:t>] </a:t>
            </a:r>
            <a:r>
              <a:rPr lang="ko-KR" altLang="en-US" sz="2200" b="1" dirty="0" smtClean="0">
                <a:hlinkClick r:id="rId7"/>
              </a:rPr>
              <a:t>오답노트</a:t>
            </a:r>
            <a:r>
              <a:rPr lang="ko-KR" altLang="en-US" sz="2200" dirty="0" smtClean="0">
                <a:hlinkClick r:id="rId7"/>
              </a:rPr>
              <a:t>로 마지막 정리하자 </a:t>
            </a:r>
            <a:r>
              <a:rPr lang="en-US" altLang="ko-KR" sz="2200" dirty="0" smtClean="0">
                <a:hlinkClick r:id="rId7"/>
              </a:rPr>
              <a:t>- </a:t>
            </a:r>
            <a:r>
              <a:rPr lang="ko-KR" altLang="en-US" sz="2200" dirty="0" err="1" smtClean="0">
                <a:hlinkClick r:id="rId7"/>
              </a:rPr>
              <a:t>조선닷컴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sz="1600" dirty="0" smtClean="0">
                <a:hlinkClick r:id="rId8"/>
              </a:rPr>
              <a:t>쇼핑백과 </a:t>
            </a:r>
            <a:r>
              <a:rPr lang="en-US" altLang="ko-KR" sz="1600" dirty="0" smtClean="0">
                <a:hlinkClick r:id="rId8"/>
              </a:rPr>
              <a:t>:: </a:t>
            </a:r>
            <a:r>
              <a:rPr lang="ko-KR" altLang="en-US" sz="1600" dirty="0" smtClean="0">
                <a:hlinkClick r:id="rId8"/>
              </a:rPr>
              <a:t>어학</a:t>
            </a:r>
            <a:r>
              <a:rPr lang="en-US" altLang="ko-KR" sz="1600" dirty="0" smtClean="0">
                <a:hlinkClick r:id="rId8"/>
              </a:rPr>
              <a:t>/</a:t>
            </a:r>
            <a:r>
              <a:rPr lang="ko-KR" altLang="en-US" sz="1600" dirty="0" err="1" smtClean="0">
                <a:hlinkClick r:id="rId8"/>
              </a:rPr>
              <a:t>학습용</a:t>
            </a:r>
            <a:r>
              <a:rPr lang="ko-KR" altLang="en-US" sz="1600" b="1" dirty="0" err="1" smtClean="0">
                <a:hlinkClick r:id="rId8"/>
              </a:rPr>
              <a:t>노트</a:t>
            </a:r>
            <a:r>
              <a:rPr lang="ko-KR" altLang="en-US" sz="1600" dirty="0" smtClean="0">
                <a:hlinkClick r:id="rId8"/>
              </a:rPr>
              <a:t> 추천 아이들 </a:t>
            </a:r>
            <a:r>
              <a:rPr lang="ko-KR" altLang="en-US" sz="1600" b="1" dirty="0" smtClean="0">
                <a:hlinkClick r:id="rId8"/>
              </a:rPr>
              <a:t>오답</a:t>
            </a:r>
            <a:r>
              <a:rPr lang="ko-KR" altLang="en-US" sz="1600" dirty="0" smtClean="0">
                <a:hlinkClick r:id="rId8"/>
              </a:rPr>
              <a:t>정리</a:t>
            </a:r>
            <a:r>
              <a:rPr lang="ko-KR" altLang="en-US" sz="1600" b="1" dirty="0" smtClean="0">
                <a:hlinkClick r:id="rId8"/>
              </a:rPr>
              <a:t>노트</a:t>
            </a:r>
            <a:endParaRPr lang="en-US" altLang="ko-KR" sz="1600" b="1" dirty="0" smtClean="0"/>
          </a:p>
          <a:p>
            <a:endParaRPr lang="ko-KR" altLang="en-US" sz="2200" b="1" dirty="0"/>
          </a:p>
          <a:p>
            <a:r>
              <a:rPr lang="ko-KR" altLang="en-US" b="1" dirty="0"/>
              <a:t>무지개엑기스카드 </a:t>
            </a:r>
          </a:p>
          <a:p>
            <a:r>
              <a:rPr lang="en-US" altLang="ko-KR" b="1" dirty="0"/>
              <a:t>&lt;</a:t>
            </a:r>
            <a:r>
              <a:rPr lang="ko-KR" altLang="en-US" b="1" dirty="0"/>
              <a:t>스프링노트 가로로 수평 </a:t>
            </a:r>
            <a:r>
              <a:rPr lang="en-US" altLang="ko-KR" b="1" dirty="0"/>
              <a:t>4</a:t>
            </a:r>
            <a:r>
              <a:rPr lang="ko-KR" altLang="en-US" b="1" dirty="0"/>
              <a:t>조각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23&lt;</a:t>
            </a:r>
            <a:r>
              <a:rPr lang="ko-KR" altLang="en-US" b="1" dirty="0"/>
              <a:t>  </a:t>
            </a:r>
            <a:r>
              <a:rPr lang="ko-KR" altLang="en-US" dirty="0" smtClean="0"/>
              <a:t>학습혁명 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/>
              <a:t>학습혁명  </a:t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ko-KR" altLang="en-US" sz="2000" dirty="0" err="1" smtClean="0">
                <a:hlinkClick r:id="rId2"/>
              </a:rPr>
              <a:t>켄</a:t>
            </a:r>
            <a:r>
              <a:rPr lang="ko-KR" altLang="en-US" sz="2000" dirty="0" smtClean="0">
                <a:hlinkClick r:id="rId2"/>
              </a:rPr>
              <a:t> </a:t>
            </a:r>
            <a:r>
              <a:rPr lang="ko-KR" altLang="en-US" sz="2000" dirty="0" err="1" smtClean="0">
                <a:hlinkClick r:id="rId2"/>
              </a:rPr>
              <a:t>로빈슨</a:t>
            </a:r>
            <a:r>
              <a:rPr lang="ko-KR" altLang="en-US" sz="2000" dirty="0" smtClean="0">
                <a:hlinkClick r:id="rId2"/>
              </a:rPr>
              <a:t> 경</a:t>
            </a:r>
            <a:r>
              <a:rPr lang="en-US" altLang="ko-KR" sz="2000" dirty="0" smtClean="0">
                <a:hlinkClick r:id="rId2"/>
              </a:rPr>
              <a:t>: </a:t>
            </a:r>
            <a:r>
              <a:rPr lang="ko-KR" altLang="en-US" sz="2000" b="1" dirty="0" smtClean="0">
                <a:hlinkClick r:id="rId2"/>
              </a:rPr>
              <a:t>학습혁명</a:t>
            </a:r>
            <a:r>
              <a:rPr lang="ko-KR" altLang="en-US" sz="2000" dirty="0" smtClean="0">
                <a:hlinkClick r:id="rId2"/>
              </a:rPr>
              <a:t>을 말하다</a:t>
            </a:r>
            <a:r>
              <a:rPr lang="en-US" altLang="ko-KR" sz="2000" dirty="0" smtClean="0">
                <a:hlinkClick r:id="rId2"/>
              </a:rPr>
              <a:t>! | Video on </a:t>
            </a:r>
            <a:r>
              <a:rPr lang="en-US" altLang="ko-KR" sz="2000" dirty="0" smtClean="0">
                <a:hlinkClick r:id="rId2"/>
              </a:rPr>
              <a:t>TED.com</a:t>
            </a:r>
            <a:endParaRPr lang="en-US" altLang="ko-KR" sz="2000" dirty="0" smtClean="0"/>
          </a:p>
          <a:p>
            <a:endParaRPr lang="en-US" altLang="ko-KR" sz="2000" b="1" dirty="0" smtClean="0"/>
          </a:p>
          <a:p>
            <a:r>
              <a:rPr lang="ko-KR" altLang="en-US" sz="2000" dirty="0" err="1" smtClean="0">
                <a:hlinkClick r:id="rId3"/>
              </a:rPr>
              <a:t>신민식</a:t>
            </a:r>
            <a:r>
              <a:rPr lang="ko-KR" altLang="en-US" sz="2000" dirty="0" smtClean="0">
                <a:hlinkClick r:id="rId3"/>
              </a:rPr>
              <a:t> 독서노트 </a:t>
            </a:r>
            <a:r>
              <a:rPr lang="en-US" altLang="ko-KR" sz="2000" dirty="0" smtClean="0">
                <a:hlinkClick r:id="rId3"/>
              </a:rPr>
              <a:t>:: [</a:t>
            </a:r>
            <a:r>
              <a:rPr lang="ko-KR" altLang="en-US" sz="2000" dirty="0" smtClean="0">
                <a:hlinkClick r:id="rId3"/>
              </a:rPr>
              <a:t>뇌 </a:t>
            </a:r>
            <a:r>
              <a:rPr lang="ko-KR" altLang="en-US" sz="2000" b="1" dirty="0" smtClean="0">
                <a:hlinkClick r:id="rId3"/>
              </a:rPr>
              <a:t>학습혁명</a:t>
            </a:r>
            <a:r>
              <a:rPr lang="en-US" altLang="ko-KR" sz="2000" dirty="0" smtClean="0">
                <a:hlinkClick r:id="rId3"/>
              </a:rPr>
              <a:t>] </a:t>
            </a:r>
            <a:r>
              <a:rPr lang="ko-KR" altLang="en-US" sz="2000" dirty="0" smtClean="0">
                <a:hlinkClick r:id="rId3"/>
              </a:rPr>
              <a:t>뇌 과학이 가르쳐주는 효율적인 공부 </a:t>
            </a:r>
            <a:endParaRPr lang="en-US" altLang="ko-KR" sz="2000" dirty="0" smtClean="0"/>
          </a:p>
          <a:p>
            <a:endParaRPr lang="ko-KR" altLang="en-US" sz="2000" b="1" dirty="0"/>
          </a:p>
          <a:p>
            <a:r>
              <a:rPr lang="ko-KR" altLang="en-US" b="1" dirty="0"/>
              <a:t>내신 등급제</a:t>
            </a:r>
            <a:br>
              <a:rPr lang="ko-KR" altLang="en-US" b="1" dirty="0"/>
            </a:br>
            <a:r>
              <a:rPr lang="ko-KR" altLang="en-US" dirty="0" smtClean="0">
                <a:hlinkClick r:id="rId4"/>
              </a:rPr>
              <a:t> </a:t>
            </a:r>
            <a:r>
              <a:rPr lang="ko-KR" altLang="en-US" sz="2000" dirty="0" err="1" smtClean="0">
                <a:hlinkClick r:id="rId4"/>
              </a:rPr>
              <a:t>상대평가식</a:t>
            </a:r>
            <a:r>
              <a:rPr lang="ko-KR" altLang="en-US" sz="2000" dirty="0" smtClean="0">
                <a:hlinkClick r:id="rId4"/>
              </a:rPr>
              <a:t> </a:t>
            </a:r>
            <a:r>
              <a:rPr lang="ko-KR" altLang="en-US" sz="2000" b="1" dirty="0" smtClean="0">
                <a:hlinkClick r:id="rId4"/>
              </a:rPr>
              <a:t>내신등급제</a:t>
            </a:r>
            <a:r>
              <a:rPr lang="ko-KR" altLang="en-US" sz="2000" dirty="0" smtClean="0">
                <a:hlinkClick r:id="rId4"/>
              </a:rPr>
              <a:t> 논란 </a:t>
            </a:r>
            <a:r>
              <a:rPr lang="en-US" altLang="ko-KR" sz="2000" dirty="0" smtClean="0">
                <a:hlinkClick r:id="rId4"/>
              </a:rPr>
              <a:t>: </a:t>
            </a:r>
            <a:r>
              <a:rPr lang="ko-KR" altLang="en-US" sz="2000" dirty="0" smtClean="0">
                <a:hlinkClick r:id="rId4"/>
              </a:rPr>
              <a:t>토론과 논쟁 </a:t>
            </a:r>
            <a:r>
              <a:rPr lang="en-US" altLang="ko-KR" sz="2000" dirty="0" smtClean="0">
                <a:hlinkClick r:id="rId4"/>
              </a:rPr>
              <a:t>: </a:t>
            </a:r>
            <a:r>
              <a:rPr lang="ko-KR" altLang="en-US" sz="2000" dirty="0" smtClean="0">
                <a:hlinkClick r:id="rId4"/>
              </a:rPr>
              <a:t>여론칼럼 </a:t>
            </a:r>
            <a:r>
              <a:rPr lang="en-US" altLang="ko-KR" sz="2000" dirty="0" smtClean="0">
                <a:hlinkClick r:id="rId4"/>
              </a:rPr>
              <a:t>: </a:t>
            </a:r>
            <a:r>
              <a:rPr lang="ko-KR" altLang="en-US" sz="2000" dirty="0" err="1" smtClean="0">
                <a:hlinkClick r:id="rId4"/>
              </a:rPr>
              <a:t>인터넷한겨레</a:t>
            </a:r>
            <a:r>
              <a:rPr lang="ko-KR" altLang="en-US" sz="2000" dirty="0" smtClean="0">
                <a:hlinkClick r:id="rId4"/>
              </a:rPr>
              <a:t> </a:t>
            </a:r>
            <a:r>
              <a:rPr lang="ko-KR" altLang="en-US" sz="2000" b="1" dirty="0"/>
              <a:t/>
            </a:r>
            <a:br>
              <a:rPr lang="ko-KR" altLang="en-US" sz="2000" b="1" dirty="0"/>
            </a:b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/>
              <a:t>계열 결정시기</a:t>
            </a:r>
            <a:r>
              <a:rPr lang="en-US" altLang="ko-KR" b="1" dirty="0"/>
              <a:t>&lt;</a:t>
            </a:r>
            <a:r>
              <a:rPr lang="ko-KR" altLang="en-US" b="1" dirty="0"/>
              <a:t>학문의 도구인 골격수학  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자기주도학습전형  </a:t>
            </a:r>
            <a:r>
              <a:rPr lang="ko-KR" altLang="en-US" sz="2200" b="1" dirty="0" smtClean="0">
                <a:hlinkClick r:id="rId5"/>
              </a:rPr>
              <a:t>자기주도 </a:t>
            </a:r>
            <a:r>
              <a:rPr lang="ko-KR" altLang="en-US" sz="2200" b="1" dirty="0" err="1" smtClean="0">
                <a:hlinkClick r:id="rId5"/>
              </a:rPr>
              <a:t>학습전형</a:t>
            </a:r>
            <a:r>
              <a:rPr lang="ko-KR" altLang="en-US" sz="2200" dirty="0" err="1" smtClean="0">
                <a:hlinkClick r:id="rId5"/>
              </a:rPr>
              <a:t>메뉴얼</a:t>
            </a:r>
            <a:r>
              <a:rPr lang="ko-KR" altLang="en-US" sz="2200" dirty="0" smtClean="0">
                <a:hlinkClick r:id="rId5"/>
              </a:rPr>
              <a:t> 등 </a:t>
            </a:r>
            <a:r>
              <a:rPr lang="en-US" altLang="ko-KR" sz="2200" dirty="0" smtClean="0">
                <a:hlinkClick r:id="rId5"/>
              </a:rPr>
              <a:t>(</a:t>
            </a:r>
            <a:r>
              <a:rPr lang="ko-KR" altLang="en-US" sz="2200" dirty="0" err="1" smtClean="0">
                <a:hlinkClick r:id="rId5"/>
              </a:rPr>
              <a:t>교과부</a:t>
            </a:r>
            <a:r>
              <a:rPr lang="ko-KR" altLang="en-US" sz="2200" dirty="0" smtClean="0">
                <a:hlinkClick r:id="rId5"/>
              </a:rPr>
              <a:t> 자료</a:t>
            </a:r>
            <a:r>
              <a:rPr lang="en-US" altLang="ko-KR" sz="2200" dirty="0" smtClean="0">
                <a:hlinkClick r:id="rId5"/>
              </a:rPr>
              <a:t>) - </a:t>
            </a:r>
            <a:r>
              <a:rPr lang="ko-KR" altLang="en-US" sz="2200" dirty="0" err="1" smtClean="0">
                <a:hlinkClick r:id="rId5"/>
              </a:rPr>
              <a:t>링서스</a:t>
            </a:r>
            <a:r>
              <a:rPr lang="ko-KR" altLang="en-US" sz="2200" dirty="0" smtClean="0">
                <a:hlinkClick r:id="rId5"/>
              </a:rPr>
              <a:t> </a:t>
            </a:r>
            <a:endParaRPr lang="en-US" altLang="ko-KR" sz="2200" dirty="0" smtClean="0"/>
          </a:p>
          <a:p>
            <a:endParaRPr lang="en-US" altLang="ko-KR" sz="2200" dirty="0" smtClean="0">
              <a:hlinkClick r:id="rId6"/>
            </a:endParaRPr>
          </a:p>
          <a:p>
            <a:r>
              <a:rPr lang="en-US" altLang="ko-KR" sz="2200" dirty="0" smtClean="0">
                <a:hlinkClick r:id="rId6"/>
              </a:rPr>
              <a:t>   </a:t>
            </a:r>
            <a:r>
              <a:rPr lang="ko-KR" altLang="en-US" sz="2200" dirty="0" smtClean="0">
                <a:hlinkClick r:id="rId6"/>
              </a:rPr>
              <a:t>아이디어 </a:t>
            </a:r>
            <a:r>
              <a:rPr lang="ko-KR" altLang="en-US" sz="2200" dirty="0" err="1" smtClean="0">
                <a:hlinkClick r:id="rId6"/>
              </a:rPr>
              <a:t>팩토리</a:t>
            </a:r>
            <a:r>
              <a:rPr lang="ko-KR" altLang="en-US" sz="2200" dirty="0" smtClean="0">
                <a:hlinkClick r:id="rId6"/>
              </a:rPr>
              <a:t> </a:t>
            </a:r>
            <a:r>
              <a:rPr lang="en-US" altLang="ko-KR" sz="2200" dirty="0" smtClean="0">
                <a:hlinkClick r:id="rId6"/>
              </a:rPr>
              <a:t>:: </a:t>
            </a:r>
            <a:r>
              <a:rPr lang="ko-KR" altLang="en-US" sz="2200" dirty="0" smtClean="0">
                <a:hlinkClick r:id="rId6"/>
              </a:rPr>
              <a:t>중고등입시</a:t>
            </a:r>
            <a:r>
              <a:rPr lang="en-US" altLang="ko-KR" sz="2200" dirty="0" smtClean="0">
                <a:hlinkClick r:id="rId6"/>
              </a:rPr>
              <a:t>, </a:t>
            </a:r>
            <a:r>
              <a:rPr lang="ko-KR" altLang="en-US" sz="2200" b="1" dirty="0" smtClean="0">
                <a:hlinkClick r:id="rId6"/>
              </a:rPr>
              <a:t>자기주도 학습전형</a:t>
            </a:r>
            <a:r>
              <a:rPr lang="ko-KR" altLang="en-US" sz="2200" dirty="0" smtClean="0">
                <a:hlinkClick r:id="rId6"/>
              </a:rPr>
              <a:t> 도입 이유는</a:t>
            </a:r>
            <a:r>
              <a:rPr lang="en-US" altLang="ko-KR" sz="2200" dirty="0" smtClean="0">
                <a:hlinkClick r:id="rId6"/>
              </a:rPr>
              <a:t>?</a:t>
            </a:r>
            <a:r>
              <a:rPr lang="ko-KR" altLang="en-US" sz="2200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체험학습  </a:t>
            </a:r>
            <a:r>
              <a:rPr lang="ko-KR" altLang="en-US" sz="2000" b="1" dirty="0" smtClean="0">
                <a:hlinkClick r:id="rId7"/>
              </a:rPr>
              <a:t>체험학습</a:t>
            </a:r>
            <a:r>
              <a:rPr lang="ko-KR" altLang="en-US" sz="2000" dirty="0" smtClean="0">
                <a:hlinkClick r:id="rId7"/>
              </a:rPr>
              <a:t>길잡이</a:t>
            </a:r>
            <a:r>
              <a:rPr lang="ko-KR" altLang="en-US" sz="2000" dirty="0" smtClean="0"/>
              <a:t> </a:t>
            </a:r>
            <a:r>
              <a:rPr lang="ko-KR" altLang="en-US" sz="2000" b="1" dirty="0" smtClean="0">
                <a:hlinkClick r:id="rId8"/>
              </a:rPr>
              <a:t>체험학습</a:t>
            </a:r>
            <a:r>
              <a:rPr lang="ko-KR" altLang="en-US" sz="2000" dirty="0" smtClean="0">
                <a:hlinkClick r:id="rId8"/>
              </a:rPr>
              <a:t>박람회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>
                <a:hlinkClick r:id="rId9"/>
              </a:rPr>
              <a:t>야후</a:t>
            </a:r>
            <a:r>
              <a:rPr lang="en-US" altLang="ko-KR" sz="2000" dirty="0" smtClean="0">
                <a:hlinkClick r:id="rId9"/>
              </a:rPr>
              <a:t>! </a:t>
            </a:r>
            <a:r>
              <a:rPr lang="ko-KR" altLang="en-US" sz="2000" dirty="0" smtClean="0">
                <a:hlinkClick r:id="rId9"/>
              </a:rPr>
              <a:t>꾸러기 </a:t>
            </a:r>
            <a:r>
              <a:rPr lang="en-US" altLang="ko-KR" sz="2000" dirty="0" smtClean="0">
                <a:hlinkClick r:id="rId9"/>
              </a:rPr>
              <a:t>- </a:t>
            </a:r>
            <a:r>
              <a:rPr lang="ko-KR" altLang="en-US" sz="2000" dirty="0" err="1" smtClean="0">
                <a:hlinkClick r:id="rId9"/>
              </a:rPr>
              <a:t>디렉토리</a:t>
            </a:r>
            <a:r>
              <a:rPr lang="en-US" altLang="ko-KR" sz="2000" dirty="0" smtClean="0">
                <a:hlinkClick r:id="rId9"/>
              </a:rPr>
              <a:t>&gt;</a:t>
            </a:r>
            <a:r>
              <a:rPr lang="ko-KR" altLang="en-US" sz="2000" dirty="0" smtClean="0">
                <a:hlinkClick r:id="rId9"/>
              </a:rPr>
              <a:t>공부와 학교</a:t>
            </a:r>
            <a:r>
              <a:rPr lang="en-US" altLang="ko-KR" sz="2000" dirty="0" smtClean="0">
                <a:hlinkClick r:id="rId9"/>
              </a:rPr>
              <a:t>&gt;</a:t>
            </a:r>
            <a:r>
              <a:rPr lang="ko-KR" altLang="en-US" sz="2000" b="1" dirty="0" smtClean="0">
                <a:hlinkClick r:id="rId9"/>
              </a:rPr>
              <a:t>체험학습</a:t>
            </a:r>
            <a:r>
              <a:rPr lang="ko-KR" altLang="en-US" sz="2000" dirty="0" smtClean="0"/>
              <a:t> </a:t>
            </a:r>
            <a:r>
              <a:rPr lang="ko-KR" altLang="en-US" sz="2000" b="1" dirty="0"/>
              <a:t/>
            </a:r>
            <a:br>
              <a:rPr lang="ko-KR" altLang="en-US" sz="2000" b="1" dirty="0"/>
            </a:br>
            <a:endParaRPr lang="ko-KR" altLang="en-US" sz="2000" b="1" dirty="0"/>
          </a:p>
          <a:p>
            <a:r>
              <a:rPr lang="ko-KR" altLang="en-US" b="1" dirty="0"/>
              <a:t>평생직업</a:t>
            </a:r>
            <a:r>
              <a:rPr lang="en-US" altLang="ko-KR" b="1" dirty="0"/>
              <a:t>(</a:t>
            </a:r>
            <a:r>
              <a:rPr lang="ko-KR" altLang="en-US" b="1" dirty="0" err="1"/>
              <a:t>비젼</a:t>
            </a:r>
            <a:r>
              <a:rPr lang="en-US" altLang="ko-KR" b="1" dirty="0"/>
              <a:t>) </a:t>
            </a:r>
            <a:r>
              <a:rPr lang="ko-KR" altLang="en-US" b="1" dirty="0"/>
              <a:t>위한 독서 독후봉사활동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23&lt;</a:t>
            </a:r>
            <a:r>
              <a:rPr lang="ko-KR" altLang="en-US" b="1" dirty="0" smtClean="0"/>
              <a:t>학습혁명</a:t>
            </a:r>
            <a:r>
              <a:rPr lang="ko-KR" altLang="en-US" b="1" dirty="0"/>
              <a:t> 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b="1" dirty="0"/>
              <a:t>입학사정관 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학습포트폴리오 </a:t>
            </a:r>
            <a:r>
              <a:rPr lang="en-US" altLang="ko-KR" b="1" dirty="0"/>
              <a:t>&amp; </a:t>
            </a:r>
            <a:r>
              <a:rPr lang="ko-KR" altLang="en-US" b="1" dirty="0" err="1"/>
              <a:t>프리젠테이션</a:t>
            </a:r>
            <a:r>
              <a:rPr lang="ko-KR" altLang="en-US" b="1" dirty="0"/>
              <a:t>  </a:t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ko-KR" altLang="en-US" b="1" dirty="0" smtClean="0">
                <a:hlinkClick r:id="rId2"/>
              </a:rPr>
              <a:t>학습 포트폴리오</a:t>
            </a:r>
            <a:r>
              <a:rPr lang="ko-KR" altLang="en-US" dirty="0" smtClean="0">
                <a:hlinkClick r:id="rId2"/>
              </a:rPr>
              <a:t> 제작 가이드라인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dirty="0" err="1" smtClean="0">
                <a:hlinkClick r:id="rId2"/>
              </a:rPr>
              <a:t>hwp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b="1" dirty="0"/>
          </a:p>
          <a:p>
            <a:r>
              <a:rPr lang="ko-KR" altLang="en-US" b="1" dirty="0" err="1"/>
              <a:t>자기주도학습블로거</a:t>
            </a:r>
            <a:r>
              <a:rPr lang="ko-KR" altLang="en-US" b="1" dirty="0"/>
              <a:t>  카페지기 </a:t>
            </a:r>
            <a:r>
              <a:rPr lang="ko-KR" altLang="en-US" dirty="0" smtClean="0">
                <a:hlinkClick r:id="rId3"/>
              </a:rPr>
              <a:t>사회</a:t>
            </a:r>
            <a:r>
              <a:rPr lang="en-US" altLang="ko-KR" dirty="0" smtClean="0">
                <a:hlinkClick r:id="rId3"/>
              </a:rPr>
              <a:t>.</a:t>
            </a:r>
            <a:r>
              <a:rPr lang="ko-KR" altLang="en-US" dirty="0" smtClean="0">
                <a:hlinkClick r:id="rId3"/>
              </a:rPr>
              <a:t>국사플래시자료</a:t>
            </a:r>
            <a:r>
              <a:rPr lang="ko-KR" altLang="en-US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대학보통학력시대  </a:t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ko-KR" altLang="en-US" sz="2200" b="1" dirty="0" smtClean="0">
                <a:hlinkClick r:id="rId4"/>
              </a:rPr>
              <a:t>학습</a:t>
            </a:r>
            <a:r>
              <a:rPr lang="ko-KR" altLang="en-US" sz="2200" dirty="0" smtClean="0">
                <a:hlinkClick r:id="rId4"/>
              </a:rPr>
              <a:t>내용 </a:t>
            </a:r>
            <a:r>
              <a:rPr lang="en-US" altLang="ko-KR" sz="2200" dirty="0" smtClean="0">
                <a:hlinkClick r:id="rId4"/>
              </a:rPr>
              <a:t>- 9</a:t>
            </a:r>
            <a:r>
              <a:rPr lang="ko-KR" altLang="en-US" sz="2200" dirty="0" smtClean="0">
                <a:hlinkClick r:id="rId4"/>
              </a:rPr>
              <a:t>주차 각국의 산업</a:t>
            </a:r>
            <a:r>
              <a:rPr lang="ko-KR" altLang="en-US" sz="2200" b="1" dirty="0" smtClean="0">
                <a:hlinkClick r:id="rId4"/>
              </a:rPr>
              <a:t>혁명</a:t>
            </a:r>
            <a:r>
              <a:rPr lang="en-US" altLang="ko-KR" sz="2200" dirty="0" smtClean="0">
                <a:hlinkClick r:id="rId4"/>
              </a:rPr>
              <a:t>(</a:t>
            </a:r>
            <a:r>
              <a:rPr lang="en-US" altLang="ko-KR" sz="2200" b="1" dirty="0" smtClean="0">
                <a:hlinkClick r:id="rId4"/>
              </a:rPr>
              <a:t>III</a:t>
            </a:r>
            <a:r>
              <a:rPr lang="en-US" altLang="ko-KR" sz="2200" dirty="0" smtClean="0">
                <a:hlinkClick r:id="rId4"/>
              </a:rPr>
              <a:t>) : </a:t>
            </a:r>
            <a:r>
              <a:rPr lang="ko-KR" altLang="en-US" sz="2200" dirty="0" smtClean="0">
                <a:hlinkClick r:id="rId4"/>
              </a:rPr>
              <a:t>러시아와 일본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ko-KR" altLang="en-US" b="1" dirty="0"/>
          </a:p>
          <a:p>
            <a:r>
              <a:rPr lang="ko-KR" altLang="en-US" b="1" dirty="0"/>
              <a:t>전문대학원</a:t>
            </a:r>
            <a:r>
              <a:rPr lang="en-US" altLang="ko-KR" b="1" dirty="0"/>
              <a:t>&lt;</a:t>
            </a:r>
            <a:r>
              <a:rPr lang="ko-KR" altLang="en-US" b="1" dirty="0"/>
              <a:t>융합기술</a:t>
            </a:r>
            <a:r>
              <a:rPr lang="en-US" altLang="ko-KR" b="1" dirty="0"/>
              <a:t>(</a:t>
            </a:r>
            <a:r>
              <a:rPr lang="ko-KR" altLang="en-US" b="1" dirty="0" err="1"/>
              <a:t>컨텐츠</a:t>
            </a:r>
            <a:r>
              <a:rPr lang="en-US" altLang="ko-KR" b="1" dirty="0"/>
              <a:t>)</a:t>
            </a:r>
            <a:r>
              <a:rPr lang="ko-KR" altLang="en-US" b="1" dirty="0"/>
              <a:t>대학원  </a:t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ko-KR" altLang="en-US" dirty="0" smtClean="0">
                <a:hlinkClick r:id="rId5"/>
              </a:rPr>
              <a:t>국가</a:t>
            </a:r>
            <a:r>
              <a:rPr lang="ko-KR" altLang="en-US" b="1" dirty="0" smtClean="0">
                <a:hlinkClick r:id="rId5"/>
              </a:rPr>
              <a:t>융합기술</a:t>
            </a:r>
            <a:r>
              <a:rPr lang="ko-KR" altLang="en-US" dirty="0" smtClean="0">
                <a:hlinkClick r:id="rId5"/>
              </a:rPr>
              <a:t>발전기본계획</a:t>
            </a:r>
            <a:r>
              <a:rPr lang="en-US" altLang="ko-KR" dirty="0" smtClean="0">
                <a:hlinkClick r:id="rId5"/>
              </a:rPr>
              <a:t>('09</a:t>
            </a:r>
            <a:r>
              <a:rPr lang="ko-KR" altLang="en-US" dirty="0" smtClean="0">
                <a:hlinkClick r:id="rId5"/>
              </a:rPr>
              <a:t>～</a:t>
            </a:r>
            <a:r>
              <a:rPr lang="en-US" altLang="ko-KR" dirty="0" smtClean="0">
                <a:hlinkClick r:id="rId5"/>
              </a:rPr>
              <a:t>'13)(</a:t>
            </a:r>
            <a:r>
              <a:rPr lang="ko-KR" altLang="en-US" dirty="0" smtClean="0">
                <a:hlinkClick r:id="rId5"/>
              </a:rPr>
              <a:t>안</a:t>
            </a:r>
            <a:r>
              <a:rPr lang="en-US" altLang="ko-KR" dirty="0" smtClean="0">
                <a:hlinkClick r:id="rId5"/>
              </a:rPr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b="1" dirty="0"/>
          </a:p>
          <a:p>
            <a:r>
              <a:rPr lang="ko-KR" altLang="en-US" b="1" dirty="0"/>
              <a:t>그대로 나대로 실수  시력  판단  실력 </a:t>
            </a:r>
            <a:r>
              <a:rPr lang="ko-KR" altLang="en-US" b="1" dirty="0" smtClean="0"/>
              <a:t>    취사선택 </a:t>
            </a:r>
            <a:r>
              <a:rPr lang="ko-KR" altLang="en-US" b="1" dirty="0"/>
              <a:t>집중 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발사추진체 버리기 </a:t>
            </a:r>
            <a:r>
              <a:rPr lang="ko-KR" altLang="en-US" b="1" dirty="0" smtClean="0"/>
              <a:t>회수 </a:t>
            </a:r>
            <a:r>
              <a:rPr lang="ko-KR" altLang="en-US" dirty="0" smtClean="0">
                <a:hlinkClick r:id="rId6"/>
              </a:rPr>
              <a:t>성적</a:t>
            </a:r>
            <a:r>
              <a:rPr lang="ko-KR" altLang="en-US" b="1" dirty="0" smtClean="0">
                <a:hlinkClick r:id="rId6"/>
              </a:rPr>
              <a:t>혁명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7"/>
              </a:rPr>
              <a:t>[</a:t>
            </a:r>
            <a:r>
              <a:rPr lang="ko-KR" altLang="en-US" dirty="0" smtClean="0">
                <a:hlinkClick r:id="rId7"/>
              </a:rPr>
              <a:t>세계는 지금 </a:t>
            </a:r>
            <a:r>
              <a:rPr lang="ko-KR" altLang="en-US" dirty="0" err="1" smtClean="0">
                <a:hlinkClick r:id="rId7"/>
              </a:rPr>
              <a:t>교육</a:t>
            </a:r>
            <a:r>
              <a:rPr lang="ko-KR" altLang="en-US" b="1" dirty="0" err="1" smtClean="0">
                <a:hlinkClick r:id="rId7"/>
              </a:rPr>
              <a:t>혁명중</a:t>
            </a:r>
            <a:r>
              <a:rPr lang="en-US" altLang="ko-KR" dirty="0" smtClean="0">
                <a:hlinkClick r:id="rId7"/>
              </a:rPr>
              <a:t>]&lt;</a:t>
            </a:r>
            <a:r>
              <a:rPr lang="en-US" altLang="ko-KR" b="1" dirty="0" smtClean="0">
                <a:hlinkClick r:id="rId7"/>
              </a:rPr>
              <a:t>3</a:t>
            </a:r>
            <a:r>
              <a:rPr lang="en-US" altLang="ko-KR" dirty="0" smtClean="0">
                <a:hlinkClick r:id="rId7"/>
              </a:rPr>
              <a:t>&gt;</a:t>
            </a:r>
            <a:r>
              <a:rPr lang="ko-KR" altLang="en-US" dirty="0" smtClean="0">
                <a:hlinkClick r:id="rId7"/>
              </a:rPr>
              <a:t>핀란드의 </a:t>
            </a:r>
            <a:r>
              <a:rPr lang="en-US" altLang="ko-KR" dirty="0" smtClean="0">
                <a:hlinkClick r:id="rId7"/>
              </a:rPr>
              <a:t>'</a:t>
            </a:r>
            <a:r>
              <a:rPr lang="ko-KR" altLang="en-US" dirty="0" err="1" smtClean="0">
                <a:hlinkClick r:id="rId7"/>
              </a:rPr>
              <a:t>알필라</a:t>
            </a:r>
            <a:r>
              <a:rPr lang="ko-KR" altLang="en-US" dirty="0" smtClean="0">
                <a:hlinkClick r:id="rId7"/>
              </a:rPr>
              <a:t> </a:t>
            </a:r>
            <a:r>
              <a:rPr lang="ko-KR" altLang="en-US" dirty="0" err="1" smtClean="0">
                <a:hlinkClick r:id="rId7"/>
              </a:rPr>
              <a:t>중고교</a:t>
            </a:r>
            <a:r>
              <a:rPr lang="en-US" altLang="ko-KR" dirty="0" smtClean="0">
                <a:hlinkClick r:id="rId7"/>
              </a:rPr>
              <a:t>' - </a:t>
            </a:r>
            <a:r>
              <a:rPr lang="ko-KR" altLang="en-US" dirty="0" smtClean="0">
                <a:hlinkClick r:id="rId7"/>
              </a:rPr>
              <a:t>오늘의 </a:t>
            </a:r>
            <a:r>
              <a:rPr lang="ko-KR" altLang="en-US" dirty="0" smtClean="0">
                <a:hlinkClick r:id="rId7"/>
              </a:rPr>
              <a:t>신문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23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/>
              <a:t>신화와 신화창조</a:t>
            </a:r>
            <a:r>
              <a:rPr lang="en-US" altLang="ko-KR" b="1" dirty="0"/>
              <a:t>&lt;</a:t>
            </a:r>
            <a:r>
              <a:rPr lang="ko-KR" altLang="en-US" b="1" dirty="0"/>
              <a:t>기념촬영  </a:t>
            </a:r>
            <a:br>
              <a:rPr lang="ko-KR" altLang="en-US" b="1" dirty="0"/>
            </a:br>
            <a:endParaRPr lang="ko-KR" altLang="en-US" b="1" dirty="0"/>
          </a:p>
          <a:p>
            <a:r>
              <a:rPr lang="en-US" altLang="ko-KR" b="1" dirty="0" smtClean="0"/>
              <a:t>3×3=9</a:t>
            </a:r>
            <a:r>
              <a:rPr lang="ko-KR" altLang="en-US" b="1" dirty="0" smtClean="0"/>
              <a:t>개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좌중우</a:t>
            </a:r>
            <a:r>
              <a:rPr lang="ko-KR" altLang="en-US" b="1" dirty="0" smtClean="0"/>
              <a:t> 상중하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키워드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err="1" smtClean="0"/>
              <a:t>하이어라키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하이퍼링킹학습법</a:t>
            </a:r>
            <a:r>
              <a:rPr lang="ko-KR" altLang="en-US" b="1" dirty="0"/>
              <a:t>  </a:t>
            </a:r>
            <a:br>
              <a:rPr lang="ko-KR" altLang="en-US" b="1" dirty="0"/>
            </a:br>
            <a:r>
              <a:rPr lang="ko-KR" altLang="en-US" b="1" dirty="0" smtClean="0"/>
              <a:t>     </a:t>
            </a:r>
            <a:r>
              <a:rPr lang="ko-KR" altLang="en-US" sz="1600" dirty="0" smtClean="0">
                <a:hlinkClick r:id="rId2"/>
              </a:rPr>
              <a:t>교과서학습 노트</a:t>
            </a:r>
            <a:r>
              <a:rPr lang="ko-KR" altLang="en-US" sz="1600" b="1" dirty="0" smtClean="0">
                <a:hlinkClick r:id="rId2"/>
              </a:rPr>
              <a:t>필기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endParaRPr lang="ko-KR" altLang="en-US" b="1" dirty="0"/>
          </a:p>
          <a:p>
            <a:r>
              <a:rPr lang="ko-KR" altLang="en-US" b="1" dirty="0"/>
              <a:t>강북아빠</a:t>
            </a:r>
            <a:r>
              <a:rPr lang="en-US" altLang="ko-KR" b="1" dirty="0"/>
              <a:t>&lt;</a:t>
            </a:r>
            <a:r>
              <a:rPr lang="ko-KR" altLang="en-US" b="1" dirty="0"/>
              <a:t>강남엄마 </a:t>
            </a:r>
            <a:br>
              <a:rPr lang="ko-KR" altLang="en-US" b="1" dirty="0"/>
            </a:br>
            <a:r>
              <a:rPr lang="ko-KR" altLang="en-US" b="1" dirty="0" smtClean="0"/>
              <a:t> </a:t>
            </a:r>
            <a:r>
              <a:rPr lang="ko-KR" altLang="en-US" sz="1600" b="1" dirty="0" smtClean="0">
                <a:hlinkClick r:id="rId3"/>
              </a:rPr>
              <a:t>강남엄마</a:t>
            </a:r>
            <a:r>
              <a:rPr lang="ko-KR" altLang="en-US" sz="1600" dirty="0" smtClean="0">
                <a:hlinkClick r:id="rId3"/>
              </a:rPr>
              <a:t> </a:t>
            </a:r>
            <a:r>
              <a:rPr lang="ko-KR" altLang="en-US" sz="1600" dirty="0" smtClean="0">
                <a:hlinkClick r:id="rId3"/>
              </a:rPr>
              <a:t>따라잡기</a:t>
            </a:r>
            <a:endParaRPr lang="en-US" altLang="ko-KR" sz="1600" dirty="0" smtClean="0"/>
          </a:p>
          <a:p>
            <a:endParaRPr lang="en-US" altLang="ko-KR" sz="1600" b="1" dirty="0" smtClean="0"/>
          </a:p>
          <a:p>
            <a:r>
              <a:rPr lang="en-US" altLang="ko-KR" sz="1600" b="1" dirty="0" smtClean="0"/>
              <a:t> </a:t>
            </a:r>
            <a:r>
              <a:rPr lang="ko-KR" altLang="en-US" sz="1600" b="1" dirty="0" smtClean="0">
                <a:hlinkClick r:id="rId4"/>
              </a:rPr>
              <a:t>강남엄마</a:t>
            </a:r>
            <a:r>
              <a:rPr lang="ko-KR" altLang="en-US" sz="1600" dirty="0" smtClean="0">
                <a:hlinkClick r:id="rId4"/>
              </a:rPr>
              <a:t> </a:t>
            </a:r>
            <a:r>
              <a:rPr lang="en-US" altLang="ko-KR" sz="1600" dirty="0" err="1" smtClean="0">
                <a:hlinkClick r:id="rId4"/>
              </a:rPr>
              <a:t>Edu</a:t>
            </a:r>
            <a:r>
              <a:rPr lang="en-US" altLang="ko-KR" sz="1600" dirty="0" smtClean="0">
                <a:hlinkClick r:id="rId4"/>
              </a:rPr>
              <a:t> </a:t>
            </a:r>
            <a:r>
              <a:rPr lang="ko-KR" altLang="en-US" sz="1600" dirty="0" err="1" smtClean="0">
                <a:hlinkClick r:id="rId4"/>
              </a:rPr>
              <a:t>써포터</a:t>
            </a:r>
            <a:r>
              <a:rPr lang="ko-KR" altLang="en-US" sz="1600" dirty="0" smtClean="0">
                <a:hlinkClick r:id="rId4"/>
              </a:rPr>
              <a:t> </a:t>
            </a:r>
            <a:r>
              <a:rPr lang="en-US" altLang="ko-KR" sz="1600" dirty="0" smtClean="0">
                <a:hlinkClick r:id="rId4"/>
              </a:rPr>
              <a:t>- </a:t>
            </a:r>
            <a:r>
              <a:rPr lang="ko-KR" altLang="en-US" sz="1600" dirty="0" err="1" smtClean="0">
                <a:hlinkClick r:id="rId4"/>
              </a:rPr>
              <a:t>블로그</a:t>
            </a:r>
            <a:r>
              <a:rPr lang="ko-KR" altLang="en-US" sz="1600" dirty="0" smtClean="0">
                <a:hlinkClick r:id="rId4"/>
              </a:rPr>
              <a:t> </a:t>
            </a:r>
            <a:r>
              <a:rPr lang="en-US" altLang="ko-KR" sz="1600" dirty="0" smtClean="0">
                <a:hlinkClick r:id="rId4"/>
              </a:rPr>
              <a:t>- </a:t>
            </a:r>
            <a:r>
              <a:rPr lang="en-US" altLang="ko-KR" sz="1600" dirty="0" err="1" smtClean="0">
                <a:hlinkClick r:id="rId4"/>
              </a:rPr>
              <a:t>Daum</a:t>
            </a:r>
            <a:endParaRPr lang="ko-KR" altLang="en-US" sz="1600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24</a:t>
            </a:r>
            <a:r>
              <a:rPr lang="ko-KR" altLang="en-US" b="1" dirty="0"/>
              <a:t> 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 진로지도상담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/>
              <a:t>진로지도상담 </a:t>
            </a:r>
            <a:r>
              <a:rPr lang="en-US" altLang="ko-KR" b="1" dirty="0"/>
              <a:t>&amp; </a:t>
            </a:r>
            <a:r>
              <a:rPr lang="ko-KR" altLang="en-US" b="1" dirty="0"/>
              <a:t>幸福</a:t>
            </a:r>
            <a:r>
              <a:rPr lang="en-US" altLang="ko-KR" b="1" dirty="0"/>
              <a:t>-</a:t>
            </a:r>
            <a:r>
              <a:rPr lang="ko-KR" altLang="en-US" b="1" dirty="0" err="1"/>
              <a:t>테크</a:t>
            </a:r>
            <a:r>
              <a:rPr lang="ko-KR" altLang="en-US" b="1" dirty="0"/>
              <a:t> </a:t>
            </a:r>
          </a:p>
          <a:p>
            <a:r>
              <a:rPr lang="ko-KR" altLang="en-US" b="1" dirty="0"/>
              <a:t>  </a:t>
            </a:r>
            <a:r>
              <a:rPr lang="en-US" altLang="ko-KR" sz="1700" dirty="0" smtClean="0">
                <a:solidFill>
                  <a:srgbClr val="FF0000"/>
                </a:solidFill>
                <a:hlinkClick r:id="rId2"/>
              </a:rPr>
              <a:t>[</a:t>
            </a:r>
            <a:r>
              <a:rPr lang="ko-KR" altLang="en-US" sz="1700" dirty="0" err="1" smtClean="0">
                <a:solidFill>
                  <a:srgbClr val="FF0000"/>
                </a:solidFill>
                <a:hlinkClick r:id="rId2"/>
              </a:rPr>
              <a:t>행복한진로학교</a:t>
            </a:r>
            <a:r>
              <a:rPr lang="en-US" altLang="ko-KR" sz="1700" dirty="0" smtClean="0">
                <a:solidFill>
                  <a:srgbClr val="FF0000"/>
                </a:solidFill>
                <a:hlinkClick r:id="rId2"/>
              </a:rPr>
              <a:t>] 6</a:t>
            </a:r>
            <a:r>
              <a:rPr lang="ko-KR" altLang="en-US" sz="1700" dirty="0" smtClean="0">
                <a:solidFill>
                  <a:srgbClr val="FF0000"/>
                </a:solidFill>
                <a:hlinkClick r:id="rId2"/>
              </a:rPr>
              <a:t>강 진학지도에 갇힌 </a:t>
            </a:r>
            <a:r>
              <a:rPr lang="ko-KR" altLang="en-US" sz="1700" b="1" dirty="0" smtClean="0">
                <a:solidFill>
                  <a:srgbClr val="FF0000"/>
                </a:solidFill>
                <a:hlinkClick r:id="rId2"/>
              </a:rPr>
              <a:t>진로지도</a:t>
            </a:r>
            <a:r>
              <a:rPr lang="ko-KR" altLang="en-US" sz="1700" dirty="0" smtClean="0">
                <a:solidFill>
                  <a:srgbClr val="FF0000"/>
                </a:solidFill>
                <a:hlinkClick r:id="rId2"/>
              </a:rPr>
              <a:t> 구출하기 </a:t>
            </a:r>
            <a:r>
              <a:rPr lang="en-US" altLang="ko-KR" sz="1700" dirty="0" smtClean="0">
                <a:solidFill>
                  <a:srgbClr val="FF0000"/>
                </a:solidFill>
                <a:hlinkClick r:id="rId2"/>
              </a:rPr>
              <a:t>- YouTube</a:t>
            </a:r>
            <a:endParaRPr lang="ko-KR" altLang="en-US" sz="1700" b="1" dirty="0">
              <a:solidFill>
                <a:srgbClr val="FF0000"/>
              </a:solidFill>
            </a:endParaRPr>
          </a:p>
          <a:p>
            <a:r>
              <a:rPr lang="ko-KR" altLang="en-US" b="1" dirty="0"/>
              <a:t> </a:t>
            </a:r>
            <a:endParaRPr lang="en-US" altLang="ko-KR" b="1" dirty="0" smtClean="0"/>
          </a:p>
          <a:p>
            <a:r>
              <a:rPr lang="en-US" altLang="ko-KR" sz="1900" dirty="0" smtClean="0">
                <a:hlinkClick r:id="rId3"/>
              </a:rPr>
              <a:t>[</a:t>
            </a:r>
            <a:r>
              <a:rPr lang="ko-KR" altLang="en-US" sz="1900" dirty="0" err="1" smtClean="0">
                <a:hlinkClick r:id="rId3"/>
              </a:rPr>
              <a:t>행복한진로학교</a:t>
            </a:r>
            <a:r>
              <a:rPr lang="en-US" altLang="ko-KR" sz="1900" dirty="0" smtClean="0">
                <a:hlinkClick r:id="rId3"/>
              </a:rPr>
              <a:t>] 8</a:t>
            </a:r>
            <a:r>
              <a:rPr lang="ko-KR" altLang="en-US" sz="1900" dirty="0" smtClean="0">
                <a:hlinkClick r:id="rId3"/>
              </a:rPr>
              <a:t>강 </a:t>
            </a:r>
            <a:r>
              <a:rPr lang="en-US" altLang="ko-KR" sz="1900" dirty="0" smtClean="0">
                <a:hlinkClick r:id="rId3"/>
              </a:rPr>
              <a:t>'</a:t>
            </a:r>
            <a:r>
              <a:rPr lang="ko-KR" altLang="en-US" sz="1900" dirty="0" smtClean="0">
                <a:hlinkClick r:id="rId3"/>
              </a:rPr>
              <a:t>진학지도</a:t>
            </a:r>
            <a:r>
              <a:rPr lang="en-US" altLang="ko-KR" sz="1900" dirty="0" smtClean="0">
                <a:hlinkClick r:id="rId3"/>
              </a:rPr>
              <a:t>'</a:t>
            </a:r>
            <a:r>
              <a:rPr lang="ko-KR" altLang="en-US" sz="1900" dirty="0" smtClean="0">
                <a:hlinkClick r:id="rId3"/>
              </a:rPr>
              <a:t>에 갇힌 </a:t>
            </a:r>
            <a:r>
              <a:rPr lang="ko-KR" altLang="en-US" sz="1900" b="1" dirty="0" smtClean="0">
                <a:hlinkClick r:id="rId3"/>
              </a:rPr>
              <a:t>진로지도</a:t>
            </a:r>
            <a:r>
              <a:rPr lang="ko-KR" altLang="en-US" sz="1900" dirty="0" smtClean="0">
                <a:hlinkClick r:id="rId3"/>
              </a:rPr>
              <a:t> 구출하기 </a:t>
            </a:r>
            <a:endParaRPr lang="en-US" altLang="ko-KR" sz="1900" dirty="0" smtClean="0"/>
          </a:p>
          <a:p>
            <a:endParaRPr lang="ko-KR" altLang="en-US" sz="1900" b="1" dirty="0"/>
          </a:p>
          <a:p>
            <a:r>
              <a:rPr lang="en-US" altLang="ko-KR" b="1" dirty="0"/>
              <a:t>B/SERVICING    I/S    A/S</a:t>
            </a:r>
            <a:br>
              <a:rPr lang="en-US" altLang="ko-KR" b="1" dirty="0"/>
            </a:br>
            <a:r>
              <a:rPr lang="en-US" altLang="ko-KR" b="1" dirty="0"/>
              <a:t/>
            </a:r>
            <a:br>
              <a:rPr lang="en-US" altLang="ko-KR" b="1" dirty="0"/>
            </a:br>
            <a:r>
              <a:rPr lang="ko-KR" altLang="en-US" b="1" dirty="0"/>
              <a:t>학습시험</a:t>
            </a:r>
            <a:r>
              <a:rPr lang="en-US" altLang="ko-KR" b="1" dirty="0"/>
              <a:t>&lt;</a:t>
            </a:r>
            <a:r>
              <a:rPr lang="ko-KR" altLang="en-US" b="1" dirty="0"/>
              <a:t>공부성적 </a:t>
            </a:r>
            <a:r>
              <a:rPr lang="ko-KR" altLang="en-US" b="1" dirty="0" err="1"/>
              <a:t>전중후관리기술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/>
              <a:t>내신 교내</a:t>
            </a:r>
            <a:r>
              <a:rPr lang="en-US" altLang="ko-KR" b="1" dirty="0"/>
              <a:t>(</a:t>
            </a:r>
            <a:r>
              <a:rPr lang="ko-KR" altLang="en-US" b="1" dirty="0"/>
              <a:t>외</a:t>
            </a:r>
            <a:r>
              <a:rPr lang="en-US" altLang="ko-KR" b="1" dirty="0"/>
              <a:t>)</a:t>
            </a:r>
            <a:r>
              <a:rPr lang="ko-KR" altLang="en-US" b="1" dirty="0" smtClean="0"/>
              <a:t>경시대회 </a:t>
            </a:r>
            <a:r>
              <a:rPr lang="en-US" altLang="ko-KR" sz="2000" dirty="0" smtClean="0">
                <a:hlinkClick r:id="rId4"/>
              </a:rPr>
              <a:t>'</a:t>
            </a:r>
            <a:r>
              <a:rPr lang="ko-KR" altLang="en-US" sz="2000" dirty="0" smtClean="0">
                <a:hlinkClick r:id="rId4"/>
              </a:rPr>
              <a:t>나</a:t>
            </a:r>
            <a:r>
              <a:rPr lang="en-US" altLang="ko-KR" sz="2000" dirty="0" smtClean="0">
                <a:hlinkClick r:id="rId4"/>
              </a:rPr>
              <a:t>'</a:t>
            </a:r>
            <a:r>
              <a:rPr lang="ko-KR" altLang="en-US" sz="2000" dirty="0" smtClean="0">
                <a:hlinkClick r:id="rId4"/>
              </a:rPr>
              <a:t>를 알고 전형 알면 중학 </a:t>
            </a:r>
            <a:r>
              <a:rPr lang="en-US" altLang="ko-KR" sz="2000" dirty="0" smtClean="0">
                <a:hlinkClick r:id="rId4"/>
              </a:rPr>
              <a:t>- </a:t>
            </a:r>
            <a:r>
              <a:rPr lang="ko-KR" altLang="en-US" sz="2000" dirty="0" smtClean="0">
                <a:hlinkClick r:id="rId4"/>
              </a:rPr>
              <a:t>시사저널</a:t>
            </a:r>
            <a:r>
              <a:rPr lang="ko-KR" altLang="en-US" sz="2000" dirty="0" smtClean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en-US" altLang="ko-KR" b="1" dirty="0" err="1" smtClean="0"/>
              <a:t>DiSC</a:t>
            </a:r>
            <a:r>
              <a:rPr lang="en-US" altLang="ko-KR" b="1" dirty="0" smtClean="0"/>
              <a:t>  </a:t>
            </a:r>
            <a:r>
              <a:rPr lang="ko-KR" altLang="en-US" sz="1600" dirty="0" smtClean="0">
                <a:hlinkClick r:id="rId5"/>
              </a:rPr>
              <a:t>행동</a:t>
            </a:r>
            <a:r>
              <a:rPr lang="ko-KR" altLang="en-US" sz="1600" b="1" dirty="0" smtClean="0">
                <a:hlinkClick r:id="rId5"/>
              </a:rPr>
              <a:t>유형</a:t>
            </a:r>
            <a:r>
              <a:rPr lang="ko-KR" altLang="en-US" sz="1600" dirty="0" smtClean="0">
                <a:hlinkClick r:id="rId5"/>
              </a:rPr>
              <a:t> 진단 프로그램 </a:t>
            </a:r>
            <a:r>
              <a:rPr lang="en-US" altLang="ko-KR" sz="1600" b="1" dirty="0" err="1" smtClean="0">
                <a:hlinkClick r:id="rId5"/>
              </a:rPr>
              <a:t>DiSC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   </a:t>
            </a:r>
            <a:r>
              <a:rPr lang="ko-KR" altLang="en-US" sz="1800" dirty="0" smtClean="0">
                <a:hlinkClick r:id="rId6"/>
              </a:rPr>
              <a:t>자기주도</a:t>
            </a:r>
            <a:r>
              <a:rPr lang="ko-KR" altLang="en-US" sz="1800" b="1" dirty="0" smtClean="0">
                <a:hlinkClick r:id="rId6"/>
              </a:rPr>
              <a:t>학습 </a:t>
            </a:r>
            <a:r>
              <a:rPr lang="en-US" altLang="ko-KR" sz="1800" b="1" dirty="0" smtClean="0">
                <a:hlinkClick r:id="rId6"/>
              </a:rPr>
              <a:t>DISC</a:t>
            </a:r>
            <a:r>
              <a:rPr lang="ko-KR" altLang="en-US" sz="1800" dirty="0" smtClean="0">
                <a:hlinkClick r:id="rId6"/>
              </a:rPr>
              <a:t> 교육 </a:t>
            </a:r>
            <a:r>
              <a:rPr lang="en-US" altLang="ko-KR" sz="1800" dirty="0" smtClean="0">
                <a:hlinkClick r:id="rId6"/>
              </a:rPr>
              <a:t>:: </a:t>
            </a:r>
            <a:r>
              <a:rPr lang="ko-KR" altLang="en-US" sz="1800" dirty="0" err="1" smtClean="0">
                <a:hlinkClick r:id="rId6"/>
              </a:rPr>
              <a:t>네이버</a:t>
            </a:r>
            <a:r>
              <a:rPr lang="ko-KR" altLang="en-US" sz="1800" dirty="0" smtClean="0">
                <a:hlinkClick r:id="rId6"/>
              </a:rPr>
              <a:t> </a:t>
            </a:r>
            <a:r>
              <a:rPr lang="ko-KR" altLang="en-US" sz="1800" dirty="0" err="1" smtClean="0">
                <a:hlinkClick r:id="rId6"/>
              </a:rPr>
              <a:t>블로그</a:t>
            </a:r>
            <a:endParaRPr lang="en-US" altLang="ko-KR" sz="1800" dirty="0" smtClean="0"/>
          </a:p>
          <a:p>
            <a:r>
              <a:rPr lang="en-US" altLang="ko-KR" sz="1800" b="1" dirty="0" smtClean="0"/>
              <a:t> </a:t>
            </a:r>
            <a:r>
              <a:rPr lang="en-US" altLang="ko-KR" sz="1800" b="1" dirty="0" smtClean="0"/>
              <a:t>               </a:t>
            </a:r>
            <a:r>
              <a:rPr lang="en-US" altLang="ko-KR" sz="1800" b="1" dirty="0" err="1" smtClean="0">
                <a:hlinkClick r:id="rId7"/>
              </a:rPr>
              <a:t>DiSC</a:t>
            </a:r>
            <a:r>
              <a:rPr lang="en-US" altLang="ko-KR" sz="1800" b="1" dirty="0" smtClean="0">
                <a:hlinkClick r:id="rId7"/>
              </a:rPr>
              <a:t> </a:t>
            </a:r>
            <a:r>
              <a:rPr lang="ko-KR" altLang="en-US" sz="1800" b="1" dirty="0" smtClean="0">
                <a:hlinkClick r:id="rId7"/>
              </a:rPr>
              <a:t>학습</a:t>
            </a:r>
            <a:r>
              <a:rPr lang="ko-KR" altLang="en-US" sz="1800" dirty="0" smtClean="0">
                <a:hlinkClick r:id="rId7"/>
              </a:rPr>
              <a:t>유형</a:t>
            </a:r>
            <a:r>
              <a:rPr lang="en-US" altLang="ko-KR" sz="1800" dirty="0" smtClean="0">
                <a:hlinkClick r:id="rId7"/>
              </a:rPr>
              <a:t>(D)</a:t>
            </a:r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>
                <a:hlinkClick r:id="rId8"/>
              </a:rPr>
              <a:t>슬라이드 </a:t>
            </a:r>
            <a:r>
              <a:rPr lang="en-US" altLang="ko-KR" dirty="0" smtClean="0">
                <a:hlinkClick r:id="rId8"/>
              </a:rPr>
              <a:t>1</a:t>
            </a:r>
            <a:r>
              <a:rPr lang="ko-KR" altLang="en-US" dirty="0" smtClean="0"/>
              <a:t> </a:t>
            </a: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24&lt;</a:t>
            </a:r>
            <a:r>
              <a:rPr lang="ko-KR" altLang="en-US" dirty="0" smtClean="0"/>
              <a:t> 진로지도상담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/>
              <a:t>사랑 자랑 관심 무관심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방학   방법</a:t>
            </a:r>
            <a:r>
              <a:rPr lang="en-US" altLang="ko-KR" b="1" dirty="0"/>
              <a:t>,  </a:t>
            </a:r>
            <a:endParaRPr lang="ko-KR" altLang="en-US" b="1" dirty="0"/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방관   방목   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방치   방기  방출</a:t>
            </a:r>
            <a:r>
              <a:rPr lang="en-US" altLang="ko-KR" b="1" dirty="0"/>
              <a:t>,</a:t>
            </a:r>
            <a:endParaRPr lang="ko-KR" altLang="en-US" b="1" dirty="0"/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방종   방심    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방호  방어   방송</a:t>
            </a:r>
            <a:r>
              <a:rPr lang="en-US" altLang="ko-KR" b="1" dirty="0" smtClean="0"/>
              <a:t>, </a:t>
            </a:r>
            <a:r>
              <a:rPr lang="ko-KR" altLang="en-US" sz="1600" dirty="0" smtClean="0">
                <a:hlinkClick r:id="rId2"/>
              </a:rPr>
              <a:t>지식 채널 </a:t>
            </a:r>
            <a:r>
              <a:rPr lang="en-US" altLang="ko-KR" sz="1600" dirty="0" smtClean="0">
                <a:hlinkClick r:id="rId2"/>
              </a:rPr>
              <a:t>EBS</a:t>
            </a:r>
            <a:r>
              <a:rPr lang="en-US" altLang="ko-KR" sz="1600" dirty="0" smtClean="0"/>
              <a:t> </a:t>
            </a:r>
            <a:r>
              <a:rPr lang="ko-KR" altLang="en-US" sz="1600" dirty="0" smtClean="0">
                <a:hlinkClick r:id="rId3"/>
              </a:rPr>
              <a:t>영어</a:t>
            </a:r>
            <a:r>
              <a:rPr lang="ko-KR" altLang="en-US" sz="1600" b="1" dirty="0" smtClean="0">
                <a:hlinkClick r:id="rId3"/>
              </a:rPr>
              <a:t>교육</a:t>
            </a:r>
            <a:r>
              <a:rPr lang="ko-KR" altLang="en-US" sz="1600" dirty="0" smtClean="0">
                <a:hlinkClick r:id="rId3"/>
              </a:rPr>
              <a:t>채널</a:t>
            </a:r>
            <a:r>
              <a:rPr lang="en-US" altLang="ko-KR" sz="1600" dirty="0" err="1" smtClean="0">
                <a:hlinkClick r:id="rId3"/>
              </a:rPr>
              <a:t>EBSe</a:t>
            </a:r>
            <a:endParaRPr lang="ko-KR" altLang="en-US" sz="1600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성공학습코칭설명서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en-US" altLang="ko-KR" dirty="0" smtClean="0"/>
              <a:t> &lt;</a:t>
            </a:r>
            <a:r>
              <a:rPr lang="ko-KR" altLang="en-US" dirty="0" smtClean="0"/>
              <a:t> 학습 정보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hlinkClick r:id="rId2"/>
              </a:rPr>
              <a:t>수준별 </a:t>
            </a:r>
            <a:r>
              <a:rPr lang="ko-KR" altLang="en-US" b="1" dirty="0" smtClean="0">
                <a:hlinkClick r:id="rId2"/>
              </a:rPr>
              <a:t>학습전략</a:t>
            </a:r>
            <a:r>
              <a:rPr lang="ko-KR" altLang="en-US" dirty="0" smtClean="0">
                <a:hlinkClick r:id="rId2"/>
              </a:rPr>
              <a:t>은</a:t>
            </a:r>
            <a:r>
              <a:rPr lang="en-US" altLang="ko-KR" dirty="0" smtClean="0">
                <a:hlinkClick r:id="rId2"/>
              </a:rPr>
              <a:t>? : </a:t>
            </a:r>
            <a:r>
              <a:rPr lang="ko-KR" altLang="en-US" dirty="0" smtClean="0">
                <a:hlinkClick r:id="rId2"/>
              </a:rPr>
              <a:t>교육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smtClean="0">
                <a:hlinkClick r:id="rId2"/>
              </a:rPr>
              <a:t>사회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smtClean="0">
                <a:hlinkClick r:id="rId2"/>
              </a:rPr>
              <a:t>뉴스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err="1" smtClean="0">
                <a:hlinkClick r:id="rId2"/>
              </a:rPr>
              <a:t>한겨레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스스로 계획하고 실천하는 자기 주도학습법</a:t>
            </a:r>
            <a:r>
              <a:rPr lang="en-US" altLang="ko-KR" dirty="0" smtClean="0">
                <a:hlinkClick r:id="rId3"/>
              </a:rPr>
              <a:t>! </a:t>
            </a:r>
            <a:r>
              <a:rPr lang="ko-KR" altLang="en-US" dirty="0" smtClean="0">
                <a:hlinkClick r:id="rId3"/>
              </a:rPr>
              <a:t>여름방학 </a:t>
            </a:r>
            <a:r>
              <a:rPr lang="ko-KR" altLang="en-US" b="1" dirty="0" smtClean="0">
                <a:hlinkClick r:id="rId3"/>
              </a:rPr>
              <a:t>학습전략</a:t>
            </a:r>
            <a:r>
              <a:rPr lang="ko-KR" altLang="en-US" dirty="0" smtClean="0">
                <a:hlinkClick r:id="rId3"/>
              </a:rPr>
              <a:t> 계획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4"/>
              </a:rPr>
              <a:t>한국폴리텍대</a:t>
            </a:r>
            <a:r>
              <a:rPr lang="ko-KR" altLang="en-US" dirty="0" smtClean="0">
                <a:hlinkClick r:id="rId4"/>
              </a:rPr>
              <a:t> 대학생의 자기조절</a:t>
            </a:r>
            <a:r>
              <a:rPr lang="ko-KR" altLang="en-US" b="1" dirty="0" smtClean="0">
                <a:hlinkClick r:id="rId4"/>
              </a:rPr>
              <a:t>학습 전략</a:t>
            </a:r>
            <a:r>
              <a:rPr lang="ko-KR" altLang="en-US" dirty="0" smtClean="0">
                <a:hlinkClick r:id="rId4"/>
              </a:rPr>
              <a:t> 활용에 관한 연구*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YES24 - [</a:t>
            </a:r>
            <a:r>
              <a:rPr lang="ko-KR" altLang="en-US" dirty="0" smtClean="0">
                <a:hlinkClick r:id="rId5"/>
              </a:rPr>
              <a:t>국내도서</a:t>
            </a:r>
            <a:r>
              <a:rPr lang="en-US" altLang="ko-KR" dirty="0" smtClean="0">
                <a:hlinkClick r:id="rId5"/>
              </a:rPr>
              <a:t>]</a:t>
            </a:r>
            <a:r>
              <a:rPr lang="ko-KR" altLang="en-US" dirty="0" smtClean="0">
                <a:hlinkClick r:id="rId5"/>
              </a:rPr>
              <a:t>대학생활을 위한 </a:t>
            </a:r>
            <a:r>
              <a:rPr lang="ko-KR" altLang="en-US" b="1" dirty="0" smtClean="0">
                <a:hlinkClick r:id="rId5"/>
              </a:rPr>
              <a:t>학습전략</a:t>
            </a:r>
            <a:r>
              <a:rPr lang="ko-KR" altLang="en-US" dirty="0" smtClean="0">
                <a:hlinkClick r:id="rId5"/>
              </a:rPr>
              <a:t> 포트폴리오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err="1" smtClean="0">
                <a:hlinkClick r:id="rId6"/>
              </a:rPr>
              <a:t>이지스터디</a:t>
            </a:r>
            <a:r>
              <a:rPr lang="en-US" altLang="ko-KR" dirty="0" smtClean="0">
                <a:hlinkClick r:id="rId6"/>
              </a:rPr>
              <a:t>]EBS </a:t>
            </a:r>
            <a:r>
              <a:rPr lang="ko-KR" altLang="en-US" dirty="0" smtClean="0">
                <a:hlinkClick r:id="rId6"/>
              </a:rPr>
              <a:t>연계된 변형문제 </a:t>
            </a:r>
            <a:r>
              <a:rPr lang="ko-KR" altLang="en-US" b="1" dirty="0" smtClean="0">
                <a:hlinkClick r:id="rId6"/>
              </a:rPr>
              <a:t>학습전략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: </a:t>
            </a:r>
            <a:r>
              <a:rPr lang="ko-KR" altLang="en-US" dirty="0" smtClean="0">
                <a:hlinkClick r:id="rId6"/>
              </a:rPr>
              <a:t>사회 </a:t>
            </a:r>
            <a:r>
              <a:rPr lang="en-US" altLang="ko-KR" dirty="0" smtClean="0">
                <a:hlinkClick r:id="rId6"/>
              </a:rPr>
              <a:t>: </a:t>
            </a:r>
            <a:r>
              <a:rPr lang="ko-KR" altLang="en-US" dirty="0" smtClean="0">
                <a:hlinkClick r:id="rId6"/>
              </a:rPr>
              <a:t>뉴스 </a:t>
            </a:r>
            <a:r>
              <a:rPr lang="en-US" altLang="ko-KR" dirty="0" smtClean="0">
                <a:hlinkClick r:id="rId6"/>
              </a:rPr>
              <a:t>: </a:t>
            </a:r>
            <a:r>
              <a:rPr lang="ko-KR" altLang="en-US" dirty="0" err="1" smtClean="0">
                <a:hlinkClick r:id="rId6"/>
              </a:rPr>
              <a:t>동아닷컴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 smtClean="0">
                <a:hlinkClick r:id="rId7"/>
              </a:rPr>
              <a:t>mk</a:t>
            </a:r>
            <a:r>
              <a:rPr lang="en-US" altLang="ko-KR" dirty="0" smtClean="0">
                <a:hlinkClick r:id="rId7"/>
              </a:rPr>
              <a:t> </a:t>
            </a:r>
            <a:r>
              <a:rPr lang="ko-KR" altLang="en-US" dirty="0" smtClean="0">
                <a:hlinkClick r:id="rId7"/>
              </a:rPr>
              <a:t>뉴스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b="1" dirty="0" err="1" smtClean="0">
                <a:hlinkClick r:id="rId7"/>
              </a:rPr>
              <a:t>대교협</a:t>
            </a:r>
            <a:r>
              <a:rPr lang="ko-KR" altLang="en-US" dirty="0" smtClean="0">
                <a:hlinkClick r:id="rId7"/>
              </a:rPr>
              <a:t> 정시모집 요강 발표</a:t>
            </a:r>
            <a:r>
              <a:rPr lang="en-US" altLang="ko-KR" dirty="0" smtClean="0">
                <a:hlinkClick r:id="rId7"/>
              </a:rPr>
              <a:t>…</a:t>
            </a:r>
            <a:r>
              <a:rPr lang="ko-KR" altLang="en-US" dirty="0" err="1" smtClean="0">
                <a:hlinkClick r:id="rId7"/>
              </a:rPr>
              <a:t>합격문</a:t>
            </a:r>
            <a:r>
              <a:rPr lang="ko-KR" altLang="en-US" dirty="0" smtClean="0">
                <a:hlinkClick r:id="rId7"/>
              </a:rPr>
              <a:t> 더 좁아졌다</a:t>
            </a:r>
            <a:r>
              <a:rPr lang="ko-KR" altLang="en-US" dirty="0" smtClean="0"/>
              <a:t> 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24&lt;</a:t>
            </a:r>
            <a:r>
              <a:rPr lang="ko-KR" altLang="en-US" dirty="0" smtClean="0"/>
              <a:t> 진로지도상담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/>
              <a:t>포기   </a:t>
            </a:r>
            <a:r>
              <a:rPr lang="ko-KR" altLang="en-US" b="1" dirty="0" smtClean="0"/>
              <a:t>역전 뒤집기</a:t>
            </a:r>
            <a:r>
              <a:rPr lang="ko-KR" altLang="en-US" b="1" dirty="0"/>
              <a:t> 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평생학습    </a:t>
            </a:r>
            <a:r>
              <a:rPr lang="ko-KR" altLang="en-US" b="1" dirty="0" smtClean="0"/>
              <a:t>평생직업  평생봉사</a:t>
            </a:r>
            <a:r>
              <a:rPr lang="ko-KR" altLang="en-US" b="1" dirty="0"/>
              <a:t>    평생기부시대</a:t>
            </a:r>
            <a:r>
              <a:rPr lang="en-US" altLang="ko-KR" b="1" dirty="0"/>
              <a:t>!!!</a:t>
            </a:r>
            <a:endParaRPr lang="ko-KR" altLang="en-US" b="1" dirty="0"/>
          </a:p>
          <a:p>
            <a:r>
              <a:rPr lang="ko-KR" altLang="en-US" b="1" dirty="0"/>
              <a:t> </a:t>
            </a:r>
            <a:r>
              <a:rPr lang="ko-KR" altLang="en-US" sz="2100" b="1" dirty="0" smtClean="0">
                <a:hlinkClick r:id="rId2"/>
              </a:rPr>
              <a:t>평생</a:t>
            </a:r>
            <a:r>
              <a:rPr lang="ko-KR" altLang="en-US" sz="2100" dirty="0" smtClean="0">
                <a:hlinkClick r:id="rId2"/>
              </a:rPr>
              <a:t>교육정보망</a:t>
            </a:r>
            <a:r>
              <a:rPr lang="ko-KR" altLang="en-US" sz="2100" dirty="0" smtClean="0"/>
              <a:t>     </a:t>
            </a:r>
            <a:r>
              <a:rPr lang="ko-KR" altLang="en-US" sz="2100" b="1" dirty="0" smtClean="0">
                <a:hlinkClick r:id="rId3"/>
              </a:rPr>
              <a:t>평생</a:t>
            </a:r>
            <a:r>
              <a:rPr lang="ko-KR" altLang="en-US" sz="2100" dirty="0" smtClean="0">
                <a:hlinkClick r:id="rId3"/>
              </a:rPr>
              <a:t>교육진흥원</a:t>
            </a:r>
            <a:r>
              <a:rPr lang="ko-KR" altLang="en-US" sz="2100" dirty="0" smtClean="0"/>
              <a:t>  </a:t>
            </a:r>
            <a:endParaRPr lang="en-US" altLang="ko-KR" sz="2100" dirty="0" smtClean="0"/>
          </a:p>
          <a:p>
            <a:endParaRPr lang="en-US" altLang="ko-KR" sz="2100" dirty="0" smtClean="0"/>
          </a:p>
          <a:p>
            <a:r>
              <a:rPr lang="en-US" altLang="ko-KR" sz="2100" b="1" dirty="0" smtClean="0"/>
              <a:t>  </a:t>
            </a:r>
            <a:r>
              <a:rPr lang="ko-KR" altLang="en-US" sz="2100" b="1" dirty="0" err="1" smtClean="0">
                <a:hlinkClick r:id="rId4"/>
              </a:rPr>
              <a:t>평생학습</a:t>
            </a:r>
            <a:r>
              <a:rPr lang="ko-KR" altLang="en-US" sz="2100" dirty="0" err="1" smtClean="0">
                <a:hlinkClick r:id="rId4"/>
              </a:rPr>
              <a:t>포털시스템</a:t>
            </a:r>
            <a:r>
              <a:rPr lang="ko-KR" altLang="en-US" sz="2100" dirty="0" smtClean="0">
                <a:hlinkClick r:id="rId4"/>
              </a:rPr>
              <a:t> </a:t>
            </a:r>
            <a:r>
              <a:rPr lang="ko-KR" altLang="en-US" sz="2100" dirty="0" err="1" smtClean="0">
                <a:hlinkClick r:id="rId4"/>
              </a:rPr>
              <a:t>에버러닝</a:t>
            </a:r>
            <a:r>
              <a:rPr lang="ko-KR" altLang="en-US" sz="2100" dirty="0" smtClean="0">
                <a:hlinkClick r:id="rId4"/>
              </a:rPr>
              <a:t> </a:t>
            </a:r>
            <a:r>
              <a:rPr lang="en-US" altLang="ko-KR" sz="2100" dirty="0" smtClean="0">
                <a:hlinkClick r:id="rId4"/>
              </a:rPr>
              <a:t>- </a:t>
            </a:r>
            <a:r>
              <a:rPr lang="ko-KR" altLang="en-US" sz="2100" dirty="0" smtClean="0">
                <a:hlinkClick r:id="rId4"/>
              </a:rPr>
              <a:t>서울특별시 </a:t>
            </a:r>
            <a:r>
              <a:rPr lang="ko-KR" altLang="en-US" sz="2100" dirty="0" smtClean="0">
                <a:hlinkClick r:id="rId4"/>
              </a:rPr>
              <a:t>교육청</a:t>
            </a:r>
            <a:endParaRPr lang="en-US" altLang="ko-KR" sz="2100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DEEP </a:t>
            </a:r>
            <a:r>
              <a:rPr lang="en-US" altLang="ko-KR" b="1" dirty="0"/>
              <a:t>&amp; </a:t>
            </a:r>
            <a:r>
              <a:rPr lang="en-US" altLang="ko-KR" b="1" dirty="0" smtClean="0"/>
              <a:t>WIDE  </a:t>
            </a:r>
            <a:r>
              <a:rPr lang="en-US" altLang="ko-KR" b="1" dirty="0"/>
              <a:t> </a:t>
            </a:r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/>
              <a:t>FORWARD &amp; </a:t>
            </a:r>
            <a:r>
              <a:rPr lang="en-US" altLang="ko-KR" b="1" dirty="0" smtClean="0"/>
              <a:t>REWIND</a:t>
            </a:r>
            <a:r>
              <a:rPr lang="en-US" altLang="ko-KR" b="1" dirty="0"/>
              <a:t> </a:t>
            </a:r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/>
              <a:t>STOP &amp; </a:t>
            </a:r>
            <a:r>
              <a:rPr lang="en-US" altLang="ko-KR" b="1" dirty="0" smtClean="0"/>
              <a:t>PLAY</a:t>
            </a:r>
            <a:r>
              <a:rPr lang="en-US" altLang="ko-KR" b="1" dirty="0"/>
              <a:t> </a:t>
            </a:r>
          </a:p>
          <a:p>
            <a:r>
              <a:rPr lang="en-US" altLang="ko-KR" b="1" dirty="0"/>
              <a:t> </a:t>
            </a:r>
          </a:p>
          <a:p>
            <a:r>
              <a:rPr lang="en-US" altLang="ko-KR" b="1" dirty="0"/>
              <a:t>THE SHOW  MUST   GO ON!!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24&lt;</a:t>
            </a:r>
            <a:r>
              <a:rPr lang="ko-KR" altLang="en-US" dirty="0" smtClean="0"/>
              <a:t> 진로지도상담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맑고 밝게</a:t>
            </a:r>
            <a:r>
              <a:rPr lang="en-US" altLang="ko-KR" b="1" dirty="0"/>
              <a:t>, </a:t>
            </a:r>
            <a:r>
              <a:rPr lang="ko-KR" altLang="en-US" b="1" dirty="0"/>
              <a:t>깊고 </a:t>
            </a:r>
            <a:r>
              <a:rPr lang="ko-KR" altLang="en-US" b="1" dirty="0" smtClean="0"/>
              <a:t>넓게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즐겁</a:t>
            </a:r>
            <a:r>
              <a:rPr lang="ko-KR" altLang="en-US" b="1" dirty="0" smtClean="0"/>
              <a:t>게  흥겹게</a:t>
            </a:r>
            <a:endParaRPr lang="en-US" altLang="ko-KR" b="1" dirty="0" smtClean="0"/>
          </a:p>
          <a:p>
            <a:endParaRPr lang="ko-KR" altLang="en-US" b="1" dirty="0"/>
          </a:p>
          <a:p>
            <a:r>
              <a:rPr lang="ko-KR" altLang="en-US" b="1" dirty="0"/>
              <a:t>아름답게 </a:t>
            </a:r>
            <a:r>
              <a:rPr lang="ko-KR" altLang="en-US" b="1" dirty="0" smtClean="0"/>
              <a:t>빛나고 어울려</a:t>
            </a:r>
            <a:endParaRPr lang="en-US" altLang="ko-KR" b="1" dirty="0" smtClean="0"/>
          </a:p>
          <a:p>
            <a:endParaRPr lang="ko-KR" altLang="en-US" b="1" dirty="0"/>
          </a:p>
          <a:p>
            <a:r>
              <a:rPr lang="ko-KR" altLang="en-US" b="1" dirty="0"/>
              <a:t>즐기고 나누게</a:t>
            </a:r>
            <a:r>
              <a:rPr lang="en-US" altLang="ko-KR" b="1" dirty="0" smtClean="0"/>
              <a:t>!!!</a:t>
            </a:r>
            <a:r>
              <a:rPr lang="ko-KR" altLang="en-US" b="1" dirty="0"/>
              <a:t> 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연강</a:t>
            </a:r>
            <a:r>
              <a:rPr lang="en-US" altLang="ko-KR" b="1" dirty="0"/>
              <a:t>&lt;</a:t>
            </a:r>
            <a:r>
              <a:rPr lang="ko-KR" altLang="en-US" b="1" dirty="0"/>
              <a:t>조강</a:t>
            </a:r>
            <a:r>
              <a:rPr lang="en-US" altLang="ko-KR" b="1" dirty="0"/>
              <a:t>,</a:t>
            </a:r>
            <a:r>
              <a:rPr lang="ko-KR" altLang="en-US" b="1" dirty="0" err="1"/>
              <a:t>중강</a:t>
            </a:r>
            <a:r>
              <a:rPr lang="en-US" altLang="ko-KR" b="1" dirty="0"/>
              <a:t>,</a:t>
            </a:r>
            <a:r>
              <a:rPr lang="ko-KR" altLang="en-US" b="1" dirty="0" err="1"/>
              <a:t>석강</a:t>
            </a: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24&lt;</a:t>
            </a:r>
            <a:r>
              <a:rPr lang="ko-KR" altLang="en-US" dirty="0" smtClean="0"/>
              <a:t> 진로지도상담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/>
              <a:t>ㅡ</a:t>
            </a:r>
            <a:r>
              <a:rPr lang="en-US" altLang="ko-KR" b="1" dirty="0"/>
              <a:t>(</a:t>
            </a:r>
            <a:r>
              <a:rPr lang="ko-KR" altLang="en-US" b="1" dirty="0"/>
              <a:t>제너럴리스트</a:t>
            </a:r>
            <a:r>
              <a:rPr lang="en-US" altLang="ko-KR" b="1" dirty="0"/>
              <a:t>), I(</a:t>
            </a:r>
            <a:r>
              <a:rPr lang="ko-KR" altLang="en-US" b="1" dirty="0"/>
              <a:t>스페셜리스트</a:t>
            </a:r>
            <a:r>
              <a:rPr lang="en-US" altLang="ko-KR" b="1" dirty="0"/>
              <a:t>) </a:t>
            </a:r>
            <a:endParaRPr lang="en-US" altLang="ko-KR" b="1" dirty="0" smtClean="0"/>
          </a:p>
          <a:p>
            <a:endParaRPr lang="ko-KR" altLang="en-US" b="1" dirty="0"/>
          </a:p>
          <a:p>
            <a:r>
              <a:rPr lang="en-US" altLang="ko-KR" b="1" dirty="0"/>
              <a:t>&lt; T(</a:t>
            </a:r>
            <a:r>
              <a:rPr lang="ko-KR" altLang="en-US" b="1" dirty="0" err="1"/>
              <a:t>제너스페셜리스트</a:t>
            </a:r>
            <a:r>
              <a:rPr lang="en-US" altLang="ko-KR" b="1" dirty="0"/>
              <a:t>) </a:t>
            </a:r>
            <a:endParaRPr lang="en-US" altLang="ko-KR" b="1" dirty="0" smtClean="0"/>
          </a:p>
          <a:p>
            <a:endParaRPr lang="ko-KR" altLang="en-US" b="1" dirty="0"/>
          </a:p>
          <a:p>
            <a:r>
              <a:rPr lang="en-US" altLang="ko-KR" b="1" dirty="0"/>
              <a:t>&lt; Α~Σ   π(</a:t>
            </a:r>
            <a:r>
              <a:rPr lang="ko-KR" altLang="en-US" b="1" dirty="0" err="1"/>
              <a:t>융합제너스페셜리스트</a:t>
            </a:r>
            <a:r>
              <a:rPr lang="en-US" altLang="ko-KR" b="1" dirty="0"/>
              <a:t>)</a:t>
            </a: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24&lt;</a:t>
            </a:r>
            <a:r>
              <a:rPr lang="ko-KR" altLang="en-US" dirty="0" smtClean="0"/>
              <a:t> 진로지도상담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敎</a:t>
            </a:r>
            <a:r>
              <a:rPr lang="en-US" altLang="ko-KR" b="1" dirty="0"/>
              <a:t>&lt;</a:t>
            </a:r>
            <a:r>
              <a:rPr lang="ko-KR" altLang="en-US" b="1" dirty="0"/>
              <a:t>투자</a:t>
            </a:r>
            <a:r>
              <a:rPr lang="en-US" altLang="ko-KR" b="1" dirty="0"/>
              <a:t>/</a:t>
            </a:r>
            <a:r>
              <a:rPr lang="ko-KR" altLang="en-US" b="1" dirty="0"/>
              <a:t>투기</a:t>
            </a:r>
            <a:r>
              <a:rPr lang="en-US" altLang="ko-KR" b="1" dirty="0"/>
              <a:t>&gt;-</a:t>
            </a:r>
            <a:r>
              <a:rPr lang="ko-KR" altLang="en-US" b="1" dirty="0" err="1" smtClean="0"/>
              <a:t>테크</a:t>
            </a:r>
            <a:r>
              <a:rPr lang="ko-KR" altLang="en-US" b="1" dirty="0"/>
              <a:t> </a:t>
            </a:r>
          </a:p>
          <a:p>
            <a:r>
              <a:rPr lang="ko-KR" altLang="en-US" b="1" dirty="0"/>
              <a:t> </a:t>
            </a:r>
            <a:r>
              <a:rPr lang="ko-KR" altLang="en-US" b="1" dirty="0" smtClean="0"/>
              <a:t> </a:t>
            </a:r>
            <a:r>
              <a:rPr lang="ko-KR" altLang="en-US" sz="1400" dirty="0" smtClean="0">
                <a:hlinkClick r:id="rId2"/>
              </a:rPr>
              <a:t>교사가 </a:t>
            </a:r>
            <a:r>
              <a:rPr lang="en-US" altLang="ko-KR" sz="1400" dirty="0" smtClean="0">
                <a:hlinkClick r:id="rId2"/>
              </a:rPr>
              <a:t>'</a:t>
            </a:r>
            <a:r>
              <a:rPr lang="ko-KR" altLang="en-US" sz="1400" b="1" dirty="0" smtClean="0">
                <a:hlinkClick r:id="rId2"/>
              </a:rPr>
              <a:t>진로지도</a:t>
            </a:r>
            <a:r>
              <a:rPr lang="ko-KR" altLang="en-US" sz="1400" dirty="0" smtClean="0">
                <a:hlinkClick r:id="rId2"/>
              </a:rPr>
              <a:t> 전문가</a:t>
            </a:r>
            <a:r>
              <a:rPr lang="en-US" altLang="ko-KR" sz="1400" dirty="0" smtClean="0">
                <a:hlinkClick r:id="rId2"/>
              </a:rPr>
              <a:t>'</a:t>
            </a:r>
            <a:r>
              <a:rPr lang="ko-KR" altLang="en-US" sz="1400" dirty="0" smtClean="0">
                <a:hlinkClick r:id="rId2"/>
              </a:rPr>
              <a:t>가 돼야 하는 이유 </a:t>
            </a:r>
            <a:r>
              <a:rPr lang="ko-KR" altLang="en-US" sz="1400" dirty="0" smtClean="0"/>
              <a:t>  </a:t>
            </a:r>
            <a:r>
              <a:rPr lang="ko-KR" altLang="en-US" sz="1400" dirty="0" smtClean="0">
                <a:hlinkClick r:id="rId3"/>
              </a:rPr>
              <a:t>똑똑한 엄마의 </a:t>
            </a:r>
            <a:r>
              <a:rPr lang="ko-KR" altLang="en-US" sz="1400" b="1" dirty="0" smtClean="0">
                <a:hlinkClick r:id="rId3"/>
              </a:rPr>
              <a:t>교테크</a:t>
            </a:r>
            <a:r>
              <a:rPr lang="ko-KR" altLang="en-US" sz="1400" dirty="0" smtClean="0">
                <a:hlinkClick r:id="rId3"/>
              </a:rPr>
              <a:t> </a:t>
            </a:r>
            <a:r>
              <a:rPr lang="en-US" altLang="ko-KR" sz="1400" dirty="0" smtClean="0">
                <a:hlinkClick r:id="rId3"/>
              </a:rPr>
              <a:t>5</a:t>
            </a:r>
            <a:r>
              <a:rPr lang="ko-KR" altLang="en-US" sz="1400" dirty="0" smtClean="0">
                <a:hlinkClick r:id="rId3"/>
              </a:rPr>
              <a:t>계명 </a:t>
            </a:r>
            <a:r>
              <a:rPr lang="en-US" altLang="ko-KR" sz="1400" dirty="0" smtClean="0">
                <a:hlinkClick r:id="rId3"/>
              </a:rPr>
              <a:t>- </a:t>
            </a:r>
            <a:r>
              <a:rPr lang="ko-KR" altLang="en-US" sz="1400" dirty="0" smtClean="0">
                <a:hlinkClick r:id="rId3"/>
              </a:rPr>
              <a:t>시공주니어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lang="ko-KR" altLang="en-US" b="1" dirty="0" smtClean="0"/>
              <a:t>材</a:t>
            </a:r>
            <a:r>
              <a:rPr lang="en-US" altLang="ko-KR" b="1" dirty="0"/>
              <a:t>-</a:t>
            </a:r>
            <a:r>
              <a:rPr lang="ko-KR" altLang="en-US" b="1" dirty="0" err="1" smtClean="0"/>
              <a:t>테크</a:t>
            </a:r>
            <a:r>
              <a:rPr lang="ko-KR" altLang="en-US" b="1" dirty="0" smtClean="0"/>
              <a:t>    健</a:t>
            </a:r>
            <a:r>
              <a:rPr lang="en-US" altLang="ko-KR" b="1" dirty="0"/>
              <a:t>-</a:t>
            </a:r>
            <a:r>
              <a:rPr lang="ko-KR" altLang="en-US" b="1" dirty="0" err="1"/>
              <a:t>테크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r>
              <a:rPr lang="ko-KR" altLang="en-US" b="1" dirty="0"/>
              <a:t>財</a:t>
            </a:r>
            <a:r>
              <a:rPr lang="en-US" altLang="ko-KR" b="1" dirty="0"/>
              <a:t>-</a:t>
            </a:r>
            <a:r>
              <a:rPr lang="ko-KR" altLang="en-US" b="1" dirty="0" err="1" smtClean="0"/>
              <a:t>테크</a:t>
            </a:r>
            <a:r>
              <a:rPr lang="ko-KR" altLang="en-US" b="1" dirty="0" smtClean="0"/>
              <a:t>    </a:t>
            </a:r>
            <a:r>
              <a:rPr lang="ko-KR" altLang="en-US" b="1" dirty="0" err="1" smtClean="0"/>
              <a:t>休</a:t>
            </a:r>
            <a:r>
              <a:rPr lang="en-US" altLang="ko-KR" b="1" dirty="0"/>
              <a:t>-</a:t>
            </a:r>
            <a:r>
              <a:rPr lang="ko-KR" altLang="en-US" b="1" dirty="0" err="1" smtClean="0"/>
              <a:t>테크</a:t>
            </a:r>
            <a:r>
              <a:rPr lang="ko-KR" altLang="en-US" b="1" dirty="0"/>
              <a:t> </a:t>
            </a:r>
          </a:p>
          <a:p>
            <a:r>
              <a:rPr lang="ko-KR" altLang="en-US" b="1" dirty="0"/>
              <a:t> </a:t>
            </a:r>
          </a:p>
          <a:p>
            <a:r>
              <a:rPr lang="ko-KR" altLang="en-US" b="1" dirty="0"/>
              <a:t>幸福</a:t>
            </a:r>
            <a:r>
              <a:rPr lang="en-US" altLang="ko-KR" b="1" dirty="0"/>
              <a:t>-</a:t>
            </a:r>
            <a:r>
              <a:rPr lang="ko-KR" altLang="en-US" b="1" dirty="0" err="1"/>
              <a:t>테크</a:t>
            </a: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성공학습코칭설명서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en-US" altLang="ko-KR" dirty="0" smtClean="0"/>
              <a:t> &lt;</a:t>
            </a:r>
            <a:r>
              <a:rPr lang="ko-KR" altLang="en-US" dirty="0" smtClean="0"/>
              <a:t> 학습 정보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>
                <a:hlinkClick r:id="rId2"/>
              </a:rPr>
              <a:t>&lt;</a:t>
            </a:r>
            <a:r>
              <a:rPr lang="ko-KR" altLang="en-US" dirty="0" smtClean="0">
                <a:hlinkClick r:id="rId2"/>
              </a:rPr>
              <a:t>서울소식</a:t>
            </a:r>
            <a:r>
              <a:rPr lang="en-US" altLang="ko-KR" dirty="0" smtClean="0">
                <a:hlinkClick r:id="rId2"/>
              </a:rPr>
              <a:t>&gt; </a:t>
            </a:r>
            <a:r>
              <a:rPr lang="ko-KR" altLang="en-US" dirty="0" smtClean="0">
                <a:hlinkClick r:id="rId2"/>
              </a:rPr>
              <a:t>부모</a:t>
            </a:r>
            <a:r>
              <a:rPr lang="en-US" altLang="ko-KR" dirty="0" smtClean="0">
                <a:hlinkClick r:id="rId2"/>
              </a:rPr>
              <a:t>-</a:t>
            </a:r>
            <a:r>
              <a:rPr lang="ko-KR" altLang="en-US" dirty="0" smtClean="0">
                <a:hlinkClick r:id="rId2"/>
              </a:rPr>
              <a:t>자녀 </a:t>
            </a:r>
            <a:r>
              <a:rPr lang="ko-KR" altLang="en-US" b="1" dirty="0" smtClean="0">
                <a:hlinkClick r:id="rId2"/>
              </a:rPr>
              <a:t>학습전략</a:t>
            </a:r>
            <a:r>
              <a:rPr lang="ko-KR" altLang="en-US" dirty="0" smtClean="0">
                <a:hlinkClick r:id="rId2"/>
              </a:rPr>
              <a:t> 심리검사 </a:t>
            </a:r>
            <a:r>
              <a:rPr lang="en-US" altLang="ko-KR" dirty="0" smtClean="0">
                <a:hlinkClick r:id="rId2"/>
              </a:rPr>
              <a:t>| </a:t>
            </a:r>
            <a:r>
              <a:rPr lang="ko-KR" altLang="en-US" dirty="0" smtClean="0">
                <a:hlinkClick r:id="rId2"/>
              </a:rPr>
              <a:t>연합뉴스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신나는 공부</a:t>
            </a:r>
            <a:r>
              <a:rPr lang="en-US" altLang="ko-KR" dirty="0" smtClean="0">
                <a:hlinkClick r:id="rId3"/>
              </a:rPr>
              <a:t>/</a:t>
            </a:r>
            <a:r>
              <a:rPr lang="ko-KR" altLang="en-US" dirty="0" smtClean="0">
                <a:hlinkClick r:id="rId3"/>
              </a:rPr>
              <a:t>알짜 </a:t>
            </a:r>
            <a:r>
              <a:rPr lang="ko-KR" altLang="en-US" b="1" dirty="0" smtClean="0">
                <a:hlinkClick r:id="rId3"/>
              </a:rPr>
              <a:t>학습 정보</a:t>
            </a:r>
            <a:r>
              <a:rPr lang="en-US" altLang="ko-KR" dirty="0" smtClean="0">
                <a:hlinkClick r:id="rId3"/>
              </a:rPr>
              <a:t>]</a:t>
            </a:r>
            <a:r>
              <a:rPr lang="ko-KR" altLang="en-US" dirty="0" smtClean="0">
                <a:hlinkClick r:id="rId3"/>
              </a:rPr>
              <a:t>고</a:t>
            </a:r>
            <a:r>
              <a:rPr lang="en-US" altLang="ko-KR" dirty="0" smtClean="0">
                <a:hlinkClick r:id="rId3"/>
              </a:rPr>
              <a:t>1, </a:t>
            </a:r>
            <a:r>
              <a:rPr lang="ko-KR" altLang="en-US" dirty="0" smtClean="0">
                <a:hlinkClick r:id="rId3"/>
              </a:rPr>
              <a:t>수리</a:t>
            </a:r>
            <a:r>
              <a:rPr lang="en-US" altLang="ko-KR" dirty="0" smtClean="0">
                <a:hlinkClick r:id="rId3"/>
              </a:rPr>
              <a:t>'</a:t>
            </a:r>
            <a:r>
              <a:rPr lang="ko-KR" altLang="en-US" dirty="0" smtClean="0">
                <a:hlinkClick r:id="rId3"/>
              </a:rPr>
              <a:t>나</a:t>
            </a:r>
            <a:r>
              <a:rPr lang="en-US" altLang="ko-KR" dirty="0" smtClean="0">
                <a:hlinkClick r:id="rId3"/>
              </a:rPr>
              <a:t>'</a:t>
            </a:r>
            <a:r>
              <a:rPr lang="ko-KR" altLang="en-US" dirty="0" smtClean="0">
                <a:hlinkClick r:id="rId3"/>
              </a:rPr>
              <a:t>형 무료학습자 모집 </a:t>
            </a:r>
            <a:r>
              <a:rPr lang="ko-KR" altLang="en-US" dirty="0" smtClean="0">
                <a:hlinkClick r:id="rId3"/>
              </a:rPr>
              <a:t>外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4"/>
              </a:rPr>
              <a:t>에듀넷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 </a:t>
            </a:r>
            <a:r>
              <a:rPr lang="ko-KR" altLang="en-US" dirty="0" smtClean="0">
                <a:hlinkClick r:id="rId5"/>
              </a:rPr>
              <a:t>한자</a:t>
            </a:r>
            <a:r>
              <a:rPr lang="ko-KR" altLang="en-US" b="1" dirty="0" smtClean="0">
                <a:hlinkClick r:id="rId5"/>
              </a:rPr>
              <a:t>학습정보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dirty="0" smtClean="0">
                <a:hlinkClick r:id="rId5"/>
              </a:rPr>
              <a:t>e-</a:t>
            </a:r>
            <a:r>
              <a:rPr lang="en-US" altLang="ko-KR" dirty="0" err="1" smtClean="0">
                <a:hlinkClick r:id="rId5"/>
              </a:rPr>
              <a:t>hanja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국가대표 수능강의 </a:t>
            </a:r>
            <a:r>
              <a:rPr lang="en-US" altLang="ko-KR" dirty="0" err="1" smtClean="0">
                <a:hlinkClick r:id="rId6"/>
              </a:rPr>
              <a:t>EBSi</a:t>
            </a:r>
            <a:r>
              <a:rPr lang="en-US" altLang="ko-KR" dirty="0" smtClean="0">
                <a:hlinkClick r:id="rId6"/>
              </a:rPr>
              <a:t>-</a:t>
            </a:r>
            <a:r>
              <a:rPr lang="ko-KR" altLang="en-US" b="1" dirty="0" smtClean="0">
                <a:hlinkClick r:id="rId6"/>
              </a:rPr>
              <a:t>학습정보</a:t>
            </a:r>
            <a:r>
              <a:rPr lang="ko-KR" altLang="en-US" dirty="0" smtClean="0">
                <a:hlinkClick r:id="rId6"/>
              </a:rPr>
              <a:t> </a:t>
            </a:r>
            <a:r>
              <a:rPr lang="ko-KR" altLang="en-US" dirty="0" err="1" smtClean="0">
                <a:hlinkClick r:id="rId6"/>
              </a:rPr>
              <a:t>알림방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성공학습코칭설명서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en-US" altLang="ko-KR" dirty="0" smtClean="0"/>
              <a:t> &lt;</a:t>
            </a:r>
            <a:r>
              <a:rPr lang="ko-KR" altLang="en-US" dirty="0" smtClean="0"/>
              <a:t> 학습 정보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>
                <a:hlinkClick r:id="rId2"/>
              </a:rPr>
              <a:t>교육정책</a:t>
            </a:r>
            <a:r>
              <a:rPr lang="ko-KR" altLang="en-US" dirty="0" smtClean="0">
                <a:hlinkClick r:id="rId2"/>
              </a:rPr>
              <a:t>정보센터</a:t>
            </a:r>
            <a:r>
              <a:rPr lang="ko-KR" altLang="en-US" dirty="0" smtClean="0"/>
              <a:t> </a:t>
            </a:r>
            <a:r>
              <a:rPr lang="ko-KR" altLang="en-US" dirty="0" smtClean="0"/>
              <a:t>    </a:t>
            </a:r>
            <a:r>
              <a:rPr lang="ko-KR" altLang="en-US" b="1" dirty="0" err="1" smtClean="0">
                <a:hlinkClick r:id="rId3"/>
              </a:rPr>
              <a:t>대교협</a:t>
            </a:r>
            <a:r>
              <a:rPr lang="ko-KR" altLang="en-US" dirty="0" err="1" smtClean="0">
                <a:hlinkClick r:id="rId3"/>
              </a:rPr>
              <a:t>과</a:t>
            </a:r>
            <a:r>
              <a:rPr lang="ko-KR" altLang="en-US" dirty="0" smtClean="0">
                <a:hlinkClick r:id="rId3"/>
              </a:rPr>
              <a:t> 함께하는 진학상담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b="1" dirty="0" smtClean="0">
              <a:hlinkClick r:id="rId4"/>
            </a:endParaRPr>
          </a:p>
          <a:p>
            <a:r>
              <a:rPr lang="ko-KR" altLang="en-US" b="1" dirty="0" err="1" smtClean="0">
                <a:hlinkClick r:id="rId4"/>
              </a:rPr>
              <a:t>사교육걱정없는세상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dirty="0" err="1" smtClean="0">
                <a:hlinkClick r:id="rId4"/>
              </a:rPr>
              <a:t>Daum</a:t>
            </a:r>
            <a:r>
              <a:rPr lang="en-US" altLang="ko-KR" dirty="0" smtClean="0">
                <a:hlinkClick r:id="rId4"/>
              </a:rPr>
              <a:t> </a:t>
            </a:r>
            <a:r>
              <a:rPr lang="ko-KR" altLang="en-US" dirty="0" smtClean="0">
                <a:hlinkClick r:id="rId4"/>
              </a:rPr>
              <a:t>카페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교육정책</a:t>
            </a:r>
            <a:r>
              <a:rPr lang="ko-KR" altLang="en-US" dirty="0" smtClean="0">
                <a:hlinkClick r:id="rId5"/>
              </a:rPr>
              <a:t> 네트워크 정보센터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smtClean="0">
                <a:hlinkClick r:id="rId5"/>
              </a:rPr>
              <a:t>한국교육개발원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아이디어 </a:t>
            </a:r>
            <a:r>
              <a:rPr lang="ko-KR" altLang="en-US" dirty="0" err="1" smtClean="0">
                <a:hlinkClick r:id="rId6"/>
              </a:rPr>
              <a:t>팩토리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:: </a:t>
            </a:r>
            <a:r>
              <a:rPr lang="ko-KR" altLang="en-US" dirty="0" smtClean="0">
                <a:hlinkClick r:id="rId6"/>
              </a:rPr>
              <a:t>엄마들이 꼭 </a:t>
            </a:r>
            <a:r>
              <a:rPr lang="ko-KR" altLang="en-US" dirty="0" err="1" smtClean="0">
                <a:hlinkClick r:id="rId6"/>
              </a:rPr>
              <a:t>알아야할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2011 </a:t>
            </a:r>
            <a:r>
              <a:rPr lang="ko-KR" altLang="en-US" b="1" dirty="0" smtClean="0">
                <a:hlinkClick r:id="rId6"/>
              </a:rPr>
              <a:t>교육정책</a:t>
            </a:r>
            <a:r>
              <a:rPr lang="ko-KR" altLang="en-US" dirty="0" smtClean="0">
                <a:hlinkClick r:id="rId6"/>
              </a:rPr>
              <a:t>은</a:t>
            </a:r>
            <a:r>
              <a:rPr lang="en-US" altLang="ko-KR" dirty="0" smtClean="0">
                <a:hlinkClick r:id="rId6"/>
              </a:rPr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교육정책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err="1" smtClean="0">
                <a:hlinkClick r:id="rId7"/>
              </a:rPr>
              <a:t>에듀뉴스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8"/>
              </a:rPr>
              <a:t>학부모 </a:t>
            </a:r>
            <a:r>
              <a:rPr lang="ko-KR" altLang="en-US" b="1" dirty="0" smtClean="0">
                <a:hlinkClick r:id="rId8"/>
              </a:rPr>
              <a:t>교육정책설명회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(</a:t>
            </a:r>
            <a:r>
              <a:rPr lang="ko-KR" altLang="en-US" dirty="0" smtClean="0">
                <a:hlinkClick r:id="rId8"/>
              </a:rPr>
              <a:t>제주</a:t>
            </a:r>
            <a:r>
              <a:rPr lang="en-US" altLang="ko-KR" dirty="0" smtClean="0">
                <a:hlinkClick r:id="rId8"/>
              </a:rPr>
              <a:t>) - 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 smtClean="0"/>
              <a:t>2&lt;</a:t>
            </a:r>
            <a:r>
              <a:rPr lang="en-US" altLang="ko-KR" b="1" dirty="0"/>
              <a:t> </a:t>
            </a:r>
            <a:r>
              <a:rPr lang="ko-KR" altLang="en-US" dirty="0" smtClean="0"/>
              <a:t> 그린 </a:t>
            </a:r>
            <a:r>
              <a:rPr lang="en-US" altLang="ko-KR" dirty="0" smtClean="0"/>
              <a:t>U-</a:t>
            </a:r>
            <a:r>
              <a:rPr lang="ko-KR" altLang="en-US" dirty="0" smtClean="0"/>
              <a:t>러닝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유해환경 </a:t>
            </a:r>
            <a:r>
              <a:rPr lang="en-US" altLang="ko-KR" b="1" dirty="0"/>
              <a:t>+ </a:t>
            </a:r>
            <a:r>
              <a:rPr lang="ko-KR" altLang="en-US" b="1" dirty="0" smtClean="0"/>
              <a:t>중독후유증</a:t>
            </a:r>
            <a:r>
              <a:rPr lang="en-US" altLang="ko-KR" b="1" dirty="0" smtClean="0"/>
              <a:t>  </a:t>
            </a:r>
            <a:r>
              <a:rPr lang="en-US" altLang="ko-KR" b="1" dirty="0" smtClean="0"/>
              <a:t>&lt; </a:t>
            </a:r>
            <a:r>
              <a:rPr lang="ko-KR" altLang="en-US" b="1" dirty="0"/>
              <a:t>그린 </a:t>
            </a:r>
            <a:r>
              <a:rPr lang="en-US" altLang="ko-KR" b="1" dirty="0"/>
              <a:t>U-</a:t>
            </a:r>
            <a:r>
              <a:rPr lang="ko-KR" altLang="en-US" b="1" dirty="0"/>
              <a:t>러닝  </a:t>
            </a:r>
            <a:r>
              <a:rPr lang="ko-KR" altLang="en-US" b="1" dirty="0" smtClean="0"/>
              <a:t>  </a:t>
            </a:r>
            <a:endParaRPr lang="en-US" altLang="ko-KR" b="1" dirty="0" smtClean="0"/>
          </a:p>
          <a:p>
            <a:r>
              <a:rPr lang="en-US" altLang="ko-KR" sz="1800" dirty="0" smtClean="0">
                <a:hlinkClick r:id="rId2"/>
              </a:rPr>
              <a:t>Me </a:t>
            </a:r>
            <a:r>
              <a:rPr lang="en-US" altLang="ko-KR" sz="1800" b="1" dirty="0" smtClean="0">
                <a:hlinkClick r:id="rId2"/>
              </a:rPr>
              <a:t>Green</a:t>
            </a:r>
            <a:r>
              <a:rPr lang="en-US" altLang="ko-KR" sz="1800" dirty="0" smtClean="0">
                <a:hlinkClick r:id="rId2"/>
              </a:rPr>
              <a:t> </a:t>
            </a:r>
            <a:r>
              <a:rPr lang="en-US" altLang="ko-KR" sz="1800" dirty="0" smtClean="0">
                <a:hlinkClick r:id="rId2"/>
              </a:rPr>
              <a:t>Campus</a:t>
            </a:r>
            <a:endParaRPr lang="en-US" altLang="ko-KR" sz="1800" dirty="0" smtClean="0"/>
          </a:p>
          <a:p>
            <a:endParaRPr lang="en-US" altLang="ko-KR" sz="1800" b="1" dirty="0" smtClean="0"/>
          </a:p>
          <a:p>
            <a:r>
              <a:rPr lang="en-US" altLang="ko-KR" sz="1800" b="1" dirty="0" smtClean="0">
                <a:hlinkClick r:id="rId3"/>
              </a:rPr>
              <a:t>Learning Green</a:t>
            </a:r>
            <a:r>
              <a:rPr lang="en-US" altLang="ko-KR" sz="1800" dirty="0" smtClean="0">
                <a:hlinkClick r:id="rId3"/>
              </a:rPr>
              <a:t>, Living </a:t>
            </a:r>
            <a:r>
              <a:rPr lang="en-US" altLang="ko-KR" sz="1800" b="1" dirty="0" smtClean="0">
                <a:hlinkClick r:id="rId3"/>
              </a:rPr>
              <a:t>Green</a:t>
            </a:r>
            <a:r>
              <a:rPr lang="en-US" altLang="ko-KR" sz="1800" dirty="0" smtClean="0">
                <a:hlinkClick r:id="rId3"/>
              </a:rPr>
              <a:t> - Frostburg State </a:t>
            </a:r>
            <a:r>
              <a:rPr lang="en-US" altLang="ko-KR" sz="1800" b="1" dirty="0" smtClean="0">
                <a:hlinkClick r:id="rId3"/>
              </a:rPr>
              <a:t>University</a:t>
            </a:r>
            <a:r>
              <a:rPr lang="en-US" altLang="ko-KR" sz="1800" dirty="0" smtClean="0"/>
              <a:t> </a:t>
            </a:r>
            <a:endParaRPr lang="en-US" altLang="ko-KR" sz="1800" dirty="0" smtClean="0"/>
          </a:p>
          <a:p>
            <a:endParaRPr lang="en-US" altLang="ko-KR" sz="1800" b="1" dirty="0" smtClean="0"/>
          </a:p>
          <a:p>
            <a:r>
              <a:rPr lang="ko-KR" altLang="en-US" sz="1800" dirty="0" smtClean="0">
                <a:hlinkClick r:id="rId4"/>
              </a:rPr>
              <a:t>차세대 핵심기술 디지털 융합기술의 선두주자 </a:t>
            </a:r>
            <a:r>
              <a:rPr lang="en-US" altLang="ko-KR" sz="1800" dirty="0" smtClean="0">
                <a:hlinkClick r:id="rId4"/>
              </a:rPr>
              <a:t>- </a:t>
            </a:r>
            <a:r>
              <a:rPr lang="ko-KR" altLang="en-US" sz="1800" dirty="0" smtClean="0">
                <a:hlinkClick r:id="rId4"/>
              </a:rPr>
              <a:t>시사매거진</a:t>
            </a:r>
            <a:endParaRPr lang="en-US" altLang="ko-KR" sz="1800" dirty="0" smtClean="0"/>
          </a:p>
          <a:p>
            <a:endParaRPr lang="en-US" altLang="ko-KR" sz="1600" b="1" dirty="0" smtClean="0"/>
          </a:p>
          <a:p>
            <a:r>
              <a:rPr lang="en-US" altLang="ko-KR" sz="1600" dirty="0" smtClean="0">
                <a:hlinkClick r:id="rId5"/>
              </a:rPr>
              <a:t>e-</a:t>
            </a:r>
            <a:r>
              <a:rPr lang="en-US" altLang="ko-KR" sz="1600" b="1" dirty="0" smtClean="0">
                <a:hlinkClick r:id="rId5"/>
              </a:rPr>
              <a:t>learning</a:t>
            </a:r>
            <a:r>
              <a:rPr lang="en-US" altLang="ko-KR" sz="1600" dirty="0" smtClean="0">
                <a:hlinkClick r:id="rId5"/>
              </a:rPr>
              <a:t> blog : </a:t>
            </a:r>
            <a:r>
              <a:rPr lang="ko-KR" altLang="en-US" sz="1600" dirty="0" err="1" smtClean="0">
                <a:hlinkClick r:id="rId5"/>
              </a:rPr>
              <a:t>이러닝</a:t>
            </a:r>
            <a:r>
              <a:rPr lang="ko-KR" altLang="en-US" sz="1600" dirty="0" smtClean="0">
                <a:hlinkClick r:id="rId5"/>
              </a:rPr>
              <a:t> </a:t>
            </a:r>
            <a:r>
              <a:rPr lang="ko-KR" altLang="en-US" sz="1600" dirty="0" err="1" smtClean="0">
                <a:hlinkClick r:id="rId5"/>
              </a:rPr>
              <a:t>블로그</a:t>
            </a:r>
            <a:r>
              <a:rPr lang="ko-KR" altLang="en-US" sz="1600" dirty="0" smtClean="0">
                <a:hlinkClick r:id="rId5"/>
              </a:rPr>
              <a:t> </a:t>
            </a:r>
            <a:r>
              <a:rPr lang="en-US" altLang="ko-KR" sz="1600" dirty="0" smtClean="0">
                <a:hlinkClick r:id="rId5"/>
              </a:rPr>
              <a:t>:: +</a:t>
            </a:r>
            <a:r>
              <a:rPr lang="en-US" altLang="ko-KR" sz="1600" dirty="0" err="1" smtClean="0">
                <a:hlinkClick r:id="rId5"/>
              </a:rPr>
              <a:t>parkhyungjoo</a:t>
            </a:r>
            <a:r>
              <a:rPr lang="en-US" altLang="ko-KR" sz="1600" dirty="0" smtClean="0"/>
              <a:t> </a:t>
            </a:r>
            <a:endParaRPr lang="en-US" altLang="ko-KR" sz="1600" dirty="0" smtClean="0"/>
          </a:p>
          <a:p>
            <a:endParaRPr lang="en-US" altLang="ko-KR" sz="1600" b="1" dirty="0" smtClean="0"/>
          </a:p>
          <a:p>
            <a:r>
              <a:rPr lang="en-US" altLang="ko-KR" sz="1600" dirty="0" smtClean="0">
                <a:hlinkClick r:id="rId6"/>
              </a:rPr>
              <a:t>Grandparents' </a:t>
            </a:r>
            <a:r>
              <a:rPr lang="en-US" altLang="ko-KR" sz="1600" b="1" dirty="0" smtClean="0">
                <a:hlinkClick r:id="rId6"/>
              </a:rPr>
              <a:t>U</a:t>
            </a:r>
            <a:r>
              <a:rPr lang="en-US" altLang="ko-KR" sz="1600" dirty="0" smtClean="0">
                <a:hlinkClick r:id="rId6"/>
              </a:rPr>
              <a:t> promotes fun, </a:t>
            </a:r>
            <a:r>
              <a:rPr lang="en-US" altLang="ko-KR" sz="1600" b="1" dirty="0" smtClean="0">
                <a:hlinkClick r:id="rId6"/>
              </a:rPr>
              <a:t>learning</a:t>
            </a:r>
            <a:r>
              <a:rPr lang="en-US" altLang="ko-KR" sz="1600" dirty="0" smtClean="0">
                <a:hlinkClick r:id="rId6"/>
              </a:rPr>
              <a:t> at UW-</a:t>
            </a:r>
            <a:r>
              <a:rPr lang="en-US" altLang="ko-KR" sz="1600" b="1" dirty="0" smtClean="0">
                <a:hlinkClick r:id="rId6"/>
              </a:rPr>
              <a:t>Green</a:t>
            </a:r>
            <a:r>
              <a:rPr lang="en-US" altLang="ko-KR" sz="1600" dirty="0" smtClean="0">
                <a:hlinkClick r:id="rId6"/>
              </a:rPr>
              <a:t> Bay - </a:t>
            </a:r>
            <a:r>
              <a:rPr lang="en-US" altLang="ko-KR" sz="1600" dirty="0" smtClean="0">
                <a:hlinkClick r:id="rId6"/>
              </a:rPr>
              <a:t>YouTube</a:t>
            </a:r>
            <a:endParaRPr lang="en-US" altLang="ko-KR" sz="1600" dirty="0" smtClean="0"/>
          </a:p>
          <a:p>
            <a:r>
              <a:rPr lang="en-US" altLang="ko-KR" dirty="0" smtClean="0">
                <a:hlinkClick r:id="rId7"/>
              </a:rPr>
              <a:t>Connecting </a:t>
            </a:r>
            <a:r>
              <a:rPr lang="en-US" altLang="ko-KR" b="1" dirty="0" smtClean="0">
                <a:hlinkClick r:id="rId7"/>
              </a:rPr>
              <a:t>learning</a:t>
            </a:r>
            <a:r>
              <a:rPr lang="en-US" altLang="ko-KR" dirty="0" smtClean="0">
                <a:hlinkClick r:id="rId7"/>
              </a:rPr>
              <a:t> to life </a:t>
            </a:r>
            <a:endParaRPr lang="ko-KR" altLang="en-US" b="1" dirty="0"/>
          </a:p>
          <a:p>
            <a:r>
              <a:rPr lang="ko-KR" altLang="en-US" b="1" dirty="0" err="1"/>
              <a:t>알독</a:t>
            </a:r>
            <a:r>
              <a:rPr lang="en-US" altLang="ko-KR" b="1" dirty="0"/>
              <a:t>&lt;</a:t>
            </a:r>
            <a:r>
              <a:rPr lang="ko-KR" altLang="en-US" b="1" dirty="0" err="1"/>
              <a:t>몰독</a:t>
            </a:r>
            <a:r>
              <a:rPr lang="en-US" altLang="ko-KR" b="1" dirty="0"/>
              <a:t>&lt;</a:t>
            </a:r>
            <a:r>
              <a:rPr lang="ko-KR" altLang="en-US" b="1" dirty="0" err="1"/>
              <a:t>몰곡</a:t>
            </a:r>
            <a:r>
              <a:rPr lang="en-US" altLang="ko-KR" b="1" dirty="0"/>
              <a:t>&lt;</a:t>
            </a:r>
            <a:r>
              <a:rPr lang="ko-KR" altLang="en-US" b="1" dirty="0"/>
              <a:t>알곡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3  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 난이도 </a:t>
            </a:r>
            <a:r>
              <a:rPr lang="en-US" altLang="ko-KR" b="1" dirty="0"/>
              <a:t/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/>
              <a:t>난이도 </a:t>
            </a:r>
            <a:r>
              <a:rPr lang="ko-KR" altLang="en-US" sz="1400" dirty="0" smtClean="0">
                <a:hlinkClick r:id="rId2"/>
              </a:rPr>
              <a:t>문서 </a:t>
            </a:r>
            <a:r>
              <a:rPr lang="ko-KR" altLang="en-US" sz="1400" b="1" dirty="0" smtClean="0">
                <a:hlinkClick r:id="rId2"/>
              </a:rPr>
              <a:t>난이도</a:t>
            </a:r>
            <a:r>
              <a:rPr lang="ko-KR" altLang="en-US" sz="1400" dirty="0" smtClean="0">
                <a:hlinkClick r:id="rId2"/>
              </a:rPr>
              <a:t> 테스트 </a:t>
            </a:r>
            <a:r>
              <a:rPr lang="en-US" altLang="ko-KR" sz="1400" dirty="0" smtClean="0">
                <a:hlinkClick r:id="rId2"/>
              </a:rPr>
              <a:t>- Word - </a:t>
            </a:r>
            <a:r>
              <a:rPr lang="en-US" altLang="ko-KR" sz="1400" dirty="0" smtClean="0">
                <a:hlinkClick r:id="rId2"/>
              </a:rPr>
              <a:t>Office.com</a:t>
            </a:r>
            <a:endParaRPr lang="en-US" altLang="ko-KR" sz="1400" dirty="0" smtClean="0"/>
          </a:p>
          <a:p>
            <a:endParaRPr lang="en-US" altLang="ko-KR" sz="1400" b="1" dirty="0" smtClean="0"/>
          </a:p>
          <a:p>
            <a:r>
              <a:rPr lang="ko-KR" altLang="en-US" sz="1400" dirty="0" err="1" smtClean="0">
                <a:hlinkClick r:id="rId3"/>
              </a:rPr>
              <a:t>무터킨더의</a:t>
            </a:r>
            <a:r>
              <a:rPr lang="ko-KR" altLang="en-US" sz="1400" dirty="0" smtClean="0">
                <a:hlinkClick r:id="rId3"/>
              </a:rPr>
              <a:t> 독일 이야기 </a:t>
            </a:r>
            <a:r>
              <a:rPr lang="en-US" altLang="ko-KR" sz="1400" dirty="0" smtClean="0">
                <a:hlinkClick r:id="rId3"/>
              </a:rPr>
              <a:t>:: </a:t>
            </a:r>
            <a:r>
              <a:rPr lang="ko-KR" altLang="en-US" sz="1400" dirty="0" smtClean="0">
                <a:hlinkClick r:id="rId3"/>
              </a:rPr>
              <a:t>선행학습 </a:t>
            </a:r>
            <a:r>
              <a:rPr lang="ko-KR" altLang="en-US" sz="1400" dirty="0" err="1" smtClean="0">
                <a:hlinkClick r:id="rId3"/>
              </a:rPr>
              <a:t>유발하는</a:t>
            </a:r>
            <a:r>
              <a:rPr lang="ko-KR" altLang="en-US" sz="1400" b="1" dirty="0" err="1" smtClean="0">
                <a:hlinkClick r:id="rId3"/>
              </a:rPr>
              <a:t>난이도</a:t>
            </a:r>
            <a:r>
              <a:rPr lang="ko-KR" altLang="en-US" sz="1400" dirty="0" smtClean="0">
                <a:hlinkClick r:id="rId3"/>
              </a:rPr>
              <a:t> 높은 </a:t>
            </a:r>
            <a:r>
              <a:rPr lang="ko-KR" altLang="en-US" sz="1400" dirty="0" smtClean="0">
                <a:hlinkClick r:id="rId3"/>
              </a:rPr>
              <a:t>문제</a:t>
            </a:r>
            <a:endParaRPr lang="en-US" altLang="ko-KR" sz="1400" dirty="0" smtClean="0"/>
          </a:p>
          <a:p>
            <a:endParaRPr lang="en-US" altLang="ko-KR" sz="1400" b="1" dirty="0" smtClean="0"/>
          </a:p>
          <a:p>
            <a:r>
              <a:rPr lang="en-US" altLang="ko-KR" sz="1400" dirty="0" smtClean="0">
                <a:hlinkClick r:id="rId4"/>
              </a:rPr>
              <a:t>[</a:t>
            </a:r>
            <a:r>
              <a:rPr lang="ko-KR" altLang="en-US" sz="1400" dirty="0" smtClean="0">
                <a:hlinkClick r:id="rId4"/>
              </a:rPr>
              <a:t>이덕환의 과학세상</a:t>
            </a:r>
            <a:r>
              <a:rPr lang="en-US" altLang="ko-KR" sz="1400" dirty="0" smtClean="0">
                <a:hlinkClick r:id="rId4"/>
              </a:rPr>
              <a:t>] (341) </a:t>
            </a:r>
            <a:r>
              <a:rPr lang="ko-KR" altLang="en-US" sz="1400" dirty="0" smtClean="0">
                <a:hlinkClick r:id="rId4"/>
              </a:rPr>
              <a:t>수능 </a:t>
            </a:r>
            <a:r>
              <a:rPr lang="ko-KR" altLang="en-US" sz="1400" b="1" dirty="0" smtClean="0">
                <a:hlinkClick r:id="rId4"/>
              </a:rPr>
              <a:t>난이도</a:t>
            </a:r>
            <a:endParaRPr lang="en-US" altLang="ko-KR" sz="1400" b="1" dirty="0" smtClean="0"/>
          </a:p>
          <a:p>
            <a:endParaRPr lang="en-US" altLang="ko-KR" sz="1400" b="1" dirty="0" smtClean="0"/>
          </a:p>
          <a:p>
            <a:r>
              <a:rPr lang="ko-KR" altLang="en-US" sz="1400" dirty="0" smtClean="0">
                <a:hlinkClick r:id="rId5"/>
              </a:rPr>
              <a:t>등산 </a:t>
            </a:r>
            <a:r>
              <a:rPr lang="en-US" altLang="ko-KR" sz="1400" dirty="0" smtClean="0">
                <a:hlinkClick r:id="rId5"/>
              </a:rPr>
              <a:t>&gt; </a:t>
            </a:r>
            <a:r>
              <a:rPr lang="ko-KR" altLang="en-US" sz="1400" dirty="0" err="1" smtClean="0">
                <a:hlinkClick r:id="rId5"/>
              </a:rPr>
              <a:t>우리산</a:t>
            </a:r>
            <a:r>
              <a:rPr lang="ko-KR" altLang="en-US" sz="1400" dirty="0" smtClean="0">
                <a:hlinkClick r:id="rId5"/>
              </a:rPr>
              <a:t> 찾기 </a:t>
            </a:r>
            <a:r>
              <a:rPr lang="en-US" altLang="ko-KR" sz="1400" dirty="0" smtClean="0">
                <a:hlinkClick r:id="rId5"/>
              </a:rPr>
              <a:t>&gt; </a:t>
            </a:r>
            <a:r>
              <a:rPr lang="ko-KR" altLang="en-US" sz="1400" b="1" dirty="0" smtClean="0">
                <a:hlinkClick r:id="rId5"/>
              </a:rPr>
              <a:t>난이도</a:t>
            </a:r>
            <a:r>
              <a:rPr lang="ko-KR" altLang="en-US" sz="1400" dirty="0" smtClean="0">
                <a:hlinkClick r:id="rId5"/>
              </a:rPr>
              <a:t>별 찾기</a:t>
            </a:r>
            <a:endParaRPr lang="ko-KR" altLang="en-US" sz="1400" b="1" dirty="0"/>
          </a:p>
          <a:p>
            <a:r>
              <a:rPr lang="ko-KR" altLang="en-US" b="1" dirty="0" err="1" smtClean="0"/>
              <a:t>너몰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나몰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너알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나알</a:t>
            </a:r>
            <a:r>
              <a:rPr lang="ko-KR" altLang="en-US" b="1" dirty="0" smtClean="0"/>
              <a:t> </a:t>
            </a:r>
            <a:endParaRPr lang="ko-KR" altLang="en-US" b="1" dirty="0"/>
          </a:p>
          <a:p>
            <a:r>
              <a:rPr lang="ko-KR" altLang="en-US" b="1" dirty="0" err="1" smtClean="0"/>
              <a:t>그몰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그알</a:t>
            </a:r>
            <a:r>
              <a:rPr lang="ko-KR" altLang="en-US" b="1" dirty="0" smtClean="0"/>
              <a:t>  </a:t>
            </a:r>
            <a:r>
              <a:rPr lang="ko-KR" altLang="en-US" b="1" dirty="0" err="1"/>
              <a:t>엄몰</a:t>
            </a:r>
            <a:r>
              <a:rPr lang="ko-KR" altLang="en-US" b="1" dirty="0"/>
              <a:t> 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엄알</a:t>
            </a:r>
            <a:r>
              <a:rPr lang="ko-KR" altLang="en-US" b="1" dirty="0" smtClean="0"/>
              <a:t> </a:t>
            </a:r>
            <a:endParaRPr lang="ko-KR" altLang="en-US" b="1" dirty="0"/>
          </a:p>
          <a:p>
            <a:r>
              <a:rPr lang="ko-KR" altLang="en-US" b="1" dirty="0"/>
              <a:t>우몰 </a:t>
            </a:r>
            <a:r>
              <a:rPr lang="ko-KR" altLang="en-US" b="1" dirty="0" smtClean="0"/>
              <a:t> 우알</a:t>
            </a:r>
            <a:r>
              <a:rPr lang="ko-KR" altLang="en-US" b="1" dirty="0"/>
              <a:t>  </a:t>
            </a:r>
            <a:r>
              <a:rPr lang="ko-KR" altLang="en-US" b="1" dirty="0" smtClean="0"/>
              <a:t>世몰  </a:t>
            </a:r>
            <a:r>
              <a:rPr lang="ko-KR" altLang="en-US" b="1" dirty="0" err="1" smtClean="0"/>
              <a:t>世알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성공학습코칭설명서</a:t>
            </a:r>
            <a:r>
              <a:rPr lang="ko-KR" altLang="en-US" b="1" dirty="0"/>
              <a:t> </a:t>
            </a:r>
            <a:r>
              <a:rPr lang="en-US" altLang="ko-KR" b="1" dirty="0"/>
              <a:t>4  </a:t>
            </a:r>
            <a:r>
              <a:rPr lang="en-US" altLang="ko-KR" b="1" dirty="0" smtClean="0"/>
              <a:t>&lt;</a:t>
            </a:r>
            <a:r>
              <a:rPr lang="ko-KR" altLang="en-US" dirty="0" smtClean="0"/>
              <a:t> 성격  성품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/>
              <a:t>성격 </a:t>
            </a:r>
            <a:r>
              <a:rPr lang="ko-KR" altLang="en-US" b="1" dirty="0" smtClean="0"/>
              <a:t> 성품  </a:t>
            </a:r>
            <a:r>
              <a:rPr lang="ko-KR" altLang="en-US" b="1" dirty="0" smtClean="0">
                <a:hlinkClick r:id="rId2"/>
              </a:rPr>
              <a:t>성격</a:t>
            </a:r>
            <a:r>
              <a:rPr lang="en-US" altLang="ko-KR" b="1" dirty="0" smtClean="0">
                <a:hlinkClick r:id="rId2"/>
              </a:rPr>
              <a:t>(</a:t>
            </a:r>
            <a:r>
              <a:rPr lang="ko-KR" altLang="en-US" b="1" dirty="0" smtClean="0">
                <a:hlinkClick r:id="rId2"/>
              </a:rPr>
              <a:t>영어</a:t>
            </a:r>
            <a:r>
              <a:rPr lang="en-US" altLang="ko-KR" b="1" dirty="0" smtClean="0">
                <a:hlinkClick r:id="rId2"/>
              </a:rPr>
              <a:t>)</a:t>
            </a:r>
            <a:r>
              <a:rPr lang="ko-KR" altLang="en-US" dirty="0" smtClean="0"/>
              <a:t> </a:t>
            </a:r>
            <a:endParaRPr lang="en-US" altLang="ko-KR" b="1" dirty="0" smtClean="0"/>
          </a:p>
          <a:p>
            <a:r>
              <a:rPr lang="ko-KR" altLang="en-US" sz="1500" b="1" dirty="0" smtClean="0">
                <a:hlinkClick r:id="rId3"/>
              </a:rPr>
              <a:t>성격</a:t>
            </a:r>
            <a:r>
              <a:rPr lang="ko-KR" altLang="en-US" sz="1500" dirty="0" smtClean="0">
                <a:hlinkClick r:id="rId3"/>
              </a:rPr>
              <a:t>진단 </a:t>
            </a:r>
            <a:r>
              <a:rPr lang="en-US" altLang="ko-KR" sz="1500" dirty="0" smtClean="0">
                <a:hlinkClick r:id="rId3"/>
              </a:rPr>
              <a:t>: </a:t>
            </a:r>
            <a:r>
              <a:rPr lang="ko-KR" altLang="en-US" sz="1500" dirty="0" err="1" smtClean="0">
                <a:hlinkClick r:id="rId3"/>
              </a:rPr>
              <a:t>에고그램</a:t>
            </a:r>
            <a:r>
              <a:rPr lang="ko-KR" altLang="en-US" sz="1500" dirty="0" smtClean="0"/>
              <a:t> </a:t>
            </a:r>
            <a:r>
              <a:rPr lang="ko-KR" altLang="en-US" sz="1500" dirty="0" smtClean="0"/>
              <a:t>    </a:t>
            </a:r>
            <a:r>
              <a:rPr lang="ko-KR" altLang="en-US" sz="1500" b="1" dirty="0" err="1" smtClean="0">
                <a:hlinkClick r:id="rId4"/>
              </a:rPr>
              <a:t>성격</a:t>
            </a:r>
            <a:r>
              <a:rPr lang="ko-KR" altLang="en-US" sz="1500" dirty="0" err="1" smtClean="0">
                <a:hlinkClick r:id="rId4"/>
              </a:rPr>
              <a:t>별지표</a:t>
            </a:r>
            <a:r>
              <a:rPr lang="ko-KR" altLang="en-US" sz="1500" dirty="0" smtClean="0">
                <a:hlinkClick r:id="rId4"/>
              </a:rPr>
              <a:t> </a:t>
            </a:r>
            <a:r>
              <a:rPr lang="en-US" altLang="ko-KR" sz="1500" dirty="0" smtClean="0">
                <a:hlinkClick r:id="rId4"/>
              </a:rPr>
              <a:t>: e-</a:t>
            </a:r>
            <a:r>
              <a:rPr lang="ko-KR" altLang="en-US" sz="1500" dirty="0" smtClean="0">
                <a:hlinkClick r:id="rId4"/>
              </a:rPr>
              <a:t>나라지표</a:t>
            </a:r>
            <a:r>
              <a:rPr lang="ko-KR" altLang="en-US" sz="1500" dirty="0" smtClean="0"/>
              <a:t> </a:t>
            </a:r>
            <a:endParaRPr lang="en-US" altLang="ko-KR" sz="1500" dirty="0" smtClean="0"/>
          </a:p>
          <a:p>
            <a:r>
              <a:rPr lang="ko-KR" altLang="en-US" sz="1500" b="1" dirty="0" smtClean="0">
                <a:hlinkClick r:id="rId5"/>
              </a:rPr>
              <a:t>성격</a:t>
            </a:r>
            <a:r>
              <a:rPr lang="ko-KR" altLang="en-US" sz="1500" dirty="0" smtClean="0">
                <a:hlinkClick r:id="rId5"/>
              </a:rPr>
              <a:t> </a:t>
            </a:r>
            <a:r>
              <a:rPr lang="en-US" altLang="ko-KR" sz="1500" dirty="0" smtClean="0">
                <a:hlinkClick r:id="rId5"/>
              </a:rPr>
              <a:t>- </a:t>
            </a:r>
            <a:r>
              <a:rPr lang="ko-KR" altLang="en-US" sz="1500" dirty="0" err="1" smtClean="0">
                <a:hlinkClick r:id="rId5"/>
              </a:rPr>
              <a:t>위키백과</a:t>
            </a:r>
            <a:r>
              <a:rPr lang="en-US" altLang="ko-KR" sz="1500" dirty="0" smtClean="0">
                <a:hlinkClick r:id="rId5"/>
              </a:rPr>
              <a:t>, </a:t>
            </a:r>
            <a:r>
              <a:rPr lang="ko-KR" altLang="en-US" sz="1500" dirty="0" smtClean="0">
                <a:hlinkClick r:id="rId5"/>
              </a:rPr>
              <a:t>우리 모두의 </a:t>
            </a:r>
            <a:r>
              <a:rPr lang="ko-KR" altLang="en-US" sz="1500" dirty="0" smtClean="0">
                <a:hlinkClick r:id="rId5"/>
              </a:rPr>
              <a:t>백과사전</a:t>
            </a:r>
            <a:r>
              <a:rPr lang="ko-KR" altLang="en-US" sz="1500" dirty="0" smtClean="0"/>
              <a:t>   </a:t>
            </a:r>
            <a:endParaRPr lang="en-US" altLang="ko-KR" sz="1500" dirty="0" smtClean="0"/>
          </a:p>
          <a:p>
            <a:r>
              <a:rPr lang="en-US" altLang="ko-KR" sz="1500" dirty="0" smtClean="0">
                <a:hlinkClick r:id="rId6"/>
              </a:rPr>
              <a:t>MBTI </a:t>
            </a:r>
            <a:r>
              <a:rPr lang="ko-KR" altLang="en-US" sz="1500" b="1" dirty="0" smtClean="0">
                <a:hlinkClick r:id="rId6"/>
              </a:rPr>
              <a:t>성격</a:t>
            </a:r>
            <a:r>
              <a:rPr lang="ko-KR" altLang="en-US" sz="1500" dirty="0" smtClean="0">
                <a:hlinkClick r:id="rId6"/>
              </a:rPr>
              <a:t>유형검사</a:t>
            </a:r>
            <a:r>
              <a:rPr lang="ko-KR" altLang="en-US" sz="1500" dirty="0" smtClean="0"/>
              <a:t> </a:t>
            </a:r>
            <a:r>
              <a:rPr lang="ko-KR" altLang="en-US" sz="1500" dirty="0" smtClean="0"/>
              <a:t>   </a:t>
            </a:r>
            <a:r>
              <a:rPr lang="ko-KR" altLang="en-US" sz="1500" b="1" dirty="0" smtClean="0">
                <a:hlinkClick r:id="rId7"/>
              </a:rPr>
              <a:t>성격</a:t>
            </a:r>
            <a:r>
              <a:rPr lang="ko-KR" altLang="en-US" sz="1500" dirty="0" smtClean="0">
                <a:hlinkClick r:id="rId7"/>
              </a:rPr>
              <a:t>테스트</a:t>
            </a:r>
            <a:r>
              <a:rPr lang="ko-KR" altLang="en-US" sz="1500" dirty="0" smtClean="0"/>
              <a:t> </a:t>
            </a:r>
            <a:r>
              <a:rPr lang="ko-KR" altLang="en-US" sz="1500" dirty="0" smtClean="0"/>
              <a:t>    </a:t>
            </a:r>
            <a:r>
              <a:rPr lang="en-US" altLang="ko-KR" sz="1600" dirty="0" smtClean="0">
                <a:hlinkClick r:id="rId8"/>
              </a:rPr>
              <a:t>lec.02-</a:t>
            </a:r>
            <a:r>
              <a:rPr lang="ko-KR" altLang="en-US" sz="1600" dirty="0" smtClean="0">
                <a:hlinkClick r:id="rId8"/>
              </a:rPr>
              <a:t>성품과 </a:t>
            </a:r>
            <a:r>
              <a:rPr lang="ko-KR" altLang="en-US" sz="1600" b="1" dirty="0" smtClean="0">
                <a:hlinkClick r:id="rId8"/>
              </a:rPr>
              <a:t>성격</a:t>
            </a:r>
            <a:r>
              <a:rPr lang="ko-KR" altLang="en-US" sz="1600" dirty="0" smtClean="0">
                <a:hlinkClick r:id="rId8"/>
              </a:rPr>
              <a:t> </a:t>
            </a:r>
            <a:r>
              <a:rPr lang="en-US" altLang="ko-KR" sz="1600" dirty="0" smtClean="0">
                <a:hlinkClick r:id="rId8"/>
              </a:rPr>
              <a:t>- YouTube</a:t>
            </a:r>
            <a:r>
              <a:rPr lang="en-US" altLang="ko-KR" sz="1600" dirty="0" smtClean="0"/>
              <a:t> </a:t>
            </a:r>
            <a:endParaRPr lang="ko-KR" altLang="en-US" sz="1500" b="1" dirty="0"/>
          </a:p>
          <a:p>
            <a:r>
              <a:rPr lang="ko-KR" altLang="en-US" b="1" dirty="0"/>
              <a:t>外향적</a:t>
            </a:r>
            <a:r>
              <a:rPr lang="en-US" altLang="ko-KR" b="1" dirty="0"/>
              <a:t>&gt; </a:t>
            </a:r>
            <a:r>
              <a:rPr lang="ko-KR" altLang="en-US" b="1" dirty="0"/>
              <a:t>內향적 </a:t>
            </a:r>
          </a:p>
          <a:p>
            <a:r>
              <a:rPr lang="ko-KR" altLang="en-US" b="1" dirty="0"/>
              <a:t>외향적</a:t>
            </a:r>
            <a:r>
              <a:rPr lang="en-US" altLang="ko-KR" b="1" dirty="0"/>
              <a:t>&lt; </a:t>
            </a:r>
            <a:r>
              <a:rPr lang="ko-KR" altLang="en-US" b="1" dirty="0"/>
              <a:t>내향적  </a:t>
            </a:r>
          </a:p>
          <a:p>
            <a:r>
              <a:rPr lang="ko-KR" altLang="en-US" b="1" dirty="0"/>
              <a:t>외향적 </a:t>
            </a:r>
            <a:r>
              <a:rPr lang="en-US" altLang="ko-KR" b="1" dirty="0"/>
              <a:t>= </a:t>
            </a:r>
            <a:r>
              <a:rPr lang="ko-KR" altLang="en-US" b="1" dirty="0"/>
              <a:t>내향적 </a:t>
            </a:r>
          </a:p>
          <a:p>
            <a:r>
              <a:rPr lang="ko-KR" altLang="en-US" b="1" dirty="0"/>
              <a:t>외攻 외防  내공 내방  </a:t>
            </a:r>
            <a:r>
              <a:rPr lang="ko-KR" altLang="en-US" b="1" dirty="0" smtClean="0"/>
              <a:t>   </a:t>
            </a:r>
            <a:r>
              <a:rPr lang="ko-KR" altLang="en-US" sz="1400" b="1" dirty="0" smtClean="0">
                <a:hlinkClick r:id="rId9"/>
              </a:rPr>
              <a:t>성격</a:t>
            </a:r>
            <a:r>
              <a:rPr lang="ko-KR" altLang="en-US" sz="1400" dirty="0" smtClean="0">
                <a:hlinkClick r:id="rId9"/>
              </a:rPr>
              <a:t>장애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lang="ko-KR" altLang="en-US" sz="1400" dirty="0" smtClean="0">
                <a:hlinkClick r:id="rId10"/>
              </a:rPr>
              <a:t>알아봅시다 </a:t>
            </a:r>
            <a:r>
              <a:rPr lang="en-US" altLang="ko-KR" sz="1400" dirty="0" smtClean="0">
                <a:hlinkClick r:id="rId10"/>
              </a:rPr>
              <a:t>- </a:t>
            </a:r>
            <a:r>
              <a:rPr lang="ko-KR" altLang="en-US" sz="1400" dirty="0" err="1" smtClean="0">
                <a:hlinkClick r:id="rId10"/>
              </a:rPr>
              <a:t>열두띠이야기</a:t>
            </a:r>
            <a:r>
              <a:rPr lang="ko-KR" altLang="en-US" sz="1400" dirty="0" smtClean="0">
                <a:hlinkClick r:id="rId10"/>
              </a:rPr>
              <a:t> </a:t>
            </a:r>
            <a:r>
              <a:rPr lang="en-US" altLang="ko-KR" sz="1400" dirty="0" smtClean="0">
                <a:hlinkClick r:id="rId10"/>
              </a:rPr>
              <a:t>/ </a:t>
            </a:r>
            <a:r>
              <a:rPr lang="ko-KR" altLang="en-US" sz="1400" dirty="0" smtClean="0">
                <a:hlinkClick r:id="rId10"/>
              </a:rPr>
              <a:t>재미로 보는 </a:t>
            </a:r>
            <a:r>
              <a:rPr lang="ko-KR" altLang="en-US" sz="1400" dirty="0" err="1" smtClean="0">
                <a:hlinkClick r:id="rId10"/>
              </a:rPr>
              <a:t>띠별</a:t>
            </a:r>
            <a:r>
              <a:rPr lang="ko-KR" altLang="en-US" sz="1400" b="1" dirty="0" err="1" smtClean="0">
                <a:hlinkClick r:id="rId10"/>
              </a:rPr>
              <a:t>성격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lang="ko-KR" altLang="en-US" sz="1400" dirty="0" smtClean="0">
                <a:hlinkClick r:id="rId11"/>
              </a:rPr>
              <a:t>소심하고 내성적인 </a:t>
            </a:r>
            <a:r>
              <a:rPr lang="ko-KR" altLang="en-US" sz="1400" b="1" dirty="0" smtClean="0">
                <a:hlinkClick r:id="rId11"/>
              </a:rPr>
              <a:t>성격</a:t>
            </a:r>
            <a:r>
              <a:rPr lang="ko-KR" altLang="en-US" sz="1400" dirty="0" smtClean="0">
                <a:hlinkClick r:id="rId11"/>
              </a:rPr>
              <a:t> 바꾸는 방법은</a:t>
            </a:r>
            <a:r>
              <a:rPr lang="en-US" altLang="ko-KR" sz="1400" dirty="0" smtClean="0">
                <a:hlinkClick r:id="rId11"/>
              </a:rPr>
              <a:t>?::</a:t>
            </a:r>
            <a:r>
              <a:rPr lang="ko-KR" altLang="en-US" sz="1400" dirty="0" smtClean="0">
                <a:hlinkClick r:id="rId11"/>
              </a:rPr>
              <a:t>마 </a:t>
            </a:r>
            <a:r>
              <a:rPr lang="ko-KR" altLang="en-US" sz="1400" dirty="0" err="1" smtClean="0">
                <a:hlinkClick r:id="rId11"/>
              </a:rPr>
              <a:t>음노트</a:t>
            </a:r>
            <a:r>
              <a:rPr lang="ko-KR" altLang="en-US" sz="1400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204</TotalTime>
  <Words>661</Words>
  <Application>Microsoft Office PowerPoint</Application>
  <PresentationFormat>화면 슬라이드 쇼(4:3)</PresentationFormat>
  <Paragraphs>495</Paragraphs>
  <Slides>43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4" baseType="lpstr">
      <vt:lpstr>모양</vt:lpstr>
      <vt:lpstr>하이퍼링크하여 간추려 간보는 인재시공 人材時空(S T T S)  성공학습코칭설명서 24가지</vt:lpstr>
      <vt:lpstr>성공학습코칭설명서 1&lt;학습 정보 전략</vt:lpstr>
      <vt:lpstr>성공학습코칭설명서 1&lt; 학습 정보 전략</vt:lpstr>
      <vt:lpstr>성공학습코칭설명서 1 &lt; 학습 정보 전략</vt:lpstr>
      <vt:lpstr>성공학습코칭설명서 1 &lt; 학습 정보 전략</vt:lpstr>
      <vt:lpstr>성공학습코칭설명서 1 &lt; 학습 정보 전략</vt:lpstr>
      <vt:lpstr>성공학습코칭설명서 2&lt;  그린 U-러닝</vt:lpstr>
      <vt:lpstr>성공학습코칭설명서 3  &lt; 난이도  </vt:lpstr>
      <vt:lpstr>성공학습코칭설명서 4  &lt; 성격  성품 </vt:lpstr>
      <vt:lpstr>성공학습코칭설명서 5 &lt; 적중률</vt:lpstr>
      <vt:lpstr>성공학습코칭설명서 6 &lt;학습법  배움배움  </vt:lpstr>
      <vt:lpstr>성공학습코칭설명서 7 &lt; 독논구공놀</vt:lpstr>
      <vt:lpstr>성공학습코칭설명서 8  &lt; 자율학습시간</vt:lpstr>
      <vt:lpstr>성공학습코칭설명서 9 &lt;인재시공 </vt:lpstr>
      <vt:lpstr>성공학습코칭설명서 10  &lt; 인 人  S</vt:lpstr>
      <vt:lpstr>린&lt;철부지</vt:lpstr>
      <vt:lpstr>린&lt;철부지</vt:lpstr>
      <vt:lpstr>린&lt;철부지</vt:lpstr>
      <vt:lpstr>성공학습코칭설명서 11 &lt; 재   材 T  </vt:lpstr>
      <vt:lpstr>성공학습코칭설명서 12 &lt;시   時  T </vt:lpstr>
      <vt:lpstr>성공학습코칭설명서 13 &lt; 공   空  S </vt:lpstr>
      <vt:lpstr> 성공학습코칭설명서 14  &lt; DAY  BY   DAY   </vt:lpstr>
      <vt:lpstr>성공학습코칭설명서 15 &lt; LINE BY LINE  </vt:lpstr>
      <vt:lpstr>성공학습코칭설명서 16 &lt; STEP  BY  STEP  </vt:lpstr>
      <vt:lpstr>성공학습코칭설명서 17 &lt; SIDE  BY  SIDE  </vt:lpstr>
      <vt:lpstr>성공학습코칭설명서 18 &lt;SCANNING  SKIPPING </vt:lpstr>
      <vt:lpstr>성공학습코칭설명서 19&lt;방향 품질 </vt:lpstr>
      <vt:lpstr>성공학습코칭설명서 20&lt; 5W1H</vt:lpstr>
      <vt:lpstr>성공학습코칭설명서 21&lt; 身언서判&lt;신판書言  </vt:lpstr>
      <vt:lpstr> 성공학습코칭설명서 21&lt; 身 판서언  </vt:lpstr>
      <vt:lpstr> 성공학습코칭설명서 21&lt; 신判서언 </vt:lpstr>
      <vt:lpstr>성공학습코칭설명서 21&lt;신판書언  </vt:lpstr>
      <vt:lpstr>성공학습코칭설명서 21&lt;신판서 言  </vt:lpstr>
      <vt:lpstr>성공학습코칭설명서 22  完習&lt;완전학습 </vt:lpstr>
      <vt:lpstr>성공학습코칭설명서 23&lt;  학습혁명  </vt:lpstr>
      <vt:lpstr>성공학습코칭설명서 23&lt;학습혁명  </vt:lpstr>
      <vt:lpstr>성공학습코칭설명서 23</vt:lpstr>
      <vt:lpstr>성공학습코칭설명서 24 &lt; 진로지도상담  </vt:lpstr>
      <vt:lpstr>성공학습코칭설명서 24&lt; 진로지도상담  </vt:lpstr>
      <vt:lpstr>성공학습코칭설명서 24&lt; 진로지도상담  </vt:lpstr>
      <vt:lpstr>성공학습코칭설명서 24&lt; 진로지도상담 </vt:lpstr>
      <vt:lpstr>성공학습코칭설명서 24&lt; 진로지도상담 </vt:lpstr>
      <vt:lpstr>성공학습코칭설명서 24&lt; 진로지도상담  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인재시공 人材時空(S T T S)  성공학습코칭설명서 24가지</dc:title>
  <dc:creator>SEC</dc:creator>
  <cp:lastModifiedBy>SEC</cp:lastModifiedBy>
  <cp:revision>113</cp:revision>
  <dcterms:created xsi:type="dcterms:W3CDTF">2010-09-03T05:02:25Z</dcterms:created>
  <dcterms:modified xsi:type="dcterms:W3CDTF">2012-10-05T04:44:56Z</dcterms:modified>
</cp:coreProperties>
</file>