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6" r:id="rId9"/>
    <p:sldId id="262" r:id="rId10"/>
    <p:sldId id="267" r:id="rId11"/>
    <p:sldId id="263" r:id="rId12"/>
    <p:sldId id="264" r:id="rId13"/>
    <p:sldId id="268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757A58-A976-4740-B85E-EA9AC63AB22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ACAA0D1-CDFC-4E00-995A-9A95F28DEFC5}">
      <dgm:prSet phldrT="[텍스트]" custT="1"/>
      <dgm:spPr/>
      <dgm:t>
        <a:bodyPr/>
        <a:lstStyle/>
        <a:p>
          <a:pPr latinLnBrk="1"/>
          <a:r>
            <a:rPr lang="ko-KR" altLang="en-US" sz="1500" dirty="0" smtClean="0"/>
            <a:t>제품 디자인 향상시키기</a:t>
          </a:r>
          <a:endParaRPr lang="ko-KR" altLang="en-US" sz="1500" dirty="0"/>
        </a:p>
      </dgm:t>
    </dgm:pt>
    <dgm:pt modelId="{9A38896F-0441-4087-A3B1-A106268C1F49}" type="parTrans" cxnId="{611DEBA1-A6FA-4C1C-B9C3-74AD18EC1CE2}">
      <dgm:prSet/>
      <dgm:spPr/>
      <dgm:t>
        <a:bodyPr/>
        <a:lstStyle/>
        <a:p>
          <a:pPr latinLnBrk="1"/>
          <a:endParaRPr lang="ko-KR" altLang="en-US"/>
        </a:p>
      </dgm:t>
    </dgm:pt>
    <dgm:pt modelId="{3F82CA55-8022-4C0A-AF63-980AFDB9AA37}" type="sibTrans" cxnId="{611DEBA1-A6FA-4C1C-B9C3-74AD18EC1CE2}">
      <dgm:prSet/>
      <dgm:spPr/>
      <dgm:t>
        <a:bodyPr/>
        <a:lstStyle/>
        <a:p>
          <a:pPr latinLnBrk="1"/>
          <a:endParaRPr lang="ko-KR" altLang="en-US"/>
        </a:p>
      </dgm:t>
    </dgm:pt>
    <dgm:pt modelId="{8E7D0FE5-0E29-42BD-A8DA-6AEE21CBB727}">
      <dgm:prSet phldrT="[텍스트]" custT="1"/>
      <dgm:spPr/>
      <dgm:t>
        <a:bodyPr/>
        <a:lstStyle/>
        <a:p>
          <a:pPr latinLnBrk="1"/>
          <a:r>
            <a:rPr lang="ko-KR" altLang="en-US" sz="1500" dirty="0" err="1" smtClean="0"/>
            <a:t>픔질을</a:t>
          </a:r>
          <a:r>
            <a:rPr lang="ko-KR" altLang="en-US" sz="1500" dirty="0" smtClean="0"/>
            <a:t> 보다 좋게</a:t>
          </a:r>
          <a:endParaRPr lang="ko-KR" altLang="en-US" sz="1500" dirty="0"/>
        </a:p>
      </dgm:t>
    </dgm:pt>
    <dgm:pt modelId="{21EDE273-94A4-4A07-88F2-FE68352A452A}" type="parTrans" cxnId="{6A85E33D-6FC6-4104-A742-D45A04E4BF9F}">
      <dgm:prSet/>
      <dgm:spPr/>
      <dgm:t>
        <a:bodyPr/>
        <a:lstStyle/>
        <a:p>
          <a:pPr latinLnBrk="1"/>
          <a:endParaRPr lang="ko-KR" altLang="en-US"/>
        </a:p>
      </dgm:t>
    </dgm:pt>
    <dgm:pt modelId="{E66C6535-A55A-471D-9C6D-8113B791CEE6}" type="sibTrans" cxnId="{6A85E33D-6FC6-4104-A742-D45A04E4BF9F}">
      <dgm:prSet/>
      <dgm:spPr/>
      <dgm:t>
        <a:bodyPr/>
        <a:lstStyle/>
        <a:p>
          <a:pPr latinLnBrk="1"/>
          <a:endParaRPr lang="ko-KR" altLang="en-US"/>
        </a:p>
      </dgm:t>
    </dgm:pt>
    <dgm:pt modelId="{D5A39FAB-9FC4-455A-813D-17CD9A83779F}">
      <dgm:prSet phldrT="[텍스트]" custT="1"/>
      <dgm:spPr/>
      <dgm:t>
        <a:bodyPr/>
        <a:lstStyle/>
        <a:p>
          <a:pPr latinLnBrk="1"/>
          <a:r>
            <a:rPr lang="ko-KR" altLang="en-US" sz="1500" dirty="0" smtClean="0"/>
            <a:t>디자인을 위한 </a:t>
          </a:r>
          <a:r>
            <a:rPr lang="ko-KR" altLang="en-US" sz="1500" dirty="0" err="1" smtClean="0"/>
            <a:t>작업팀</a:t>
          </a:r>
          <a:r>
            <a:rPr lang="ko-KR" altLang="en-US" sz="1500" dirty="0" smtClean="0"/>
            <a:t> 활용</a:t>
          </a:r>
          <a:endParaRPr lang="ko-KR" altLang="en-US" sz="1500" dirty="0"/>
        </a:p>
      </dgm:t>
    </dgm:pt>
    <dgm:pt modelId="{5CC07CB8-67CA-445A-BE57-1B699014B377}" type="parTrans" cxnId="{1318C0C1-56AC-49FF-BAD4-C4BEFE5D284D}">
      <dgm:prSet/>
      <dgm:spPr/>
      <dgm:t>
        <a:bodyPr/>
        <a:lstStyle/>
        <a:p>
          <a:pPr latinLnBrk="1"/>
          <a:endParaRPr lang="ko-KR" altLang="en-US"/>
        </a:p>
      </dgm:t>
    </dgm:pt>
    <dgm:pt modelId="{F39B56D1-51B0-48F4-863F-89C9E8429D97}" type="sibTrans" cxnId="{1318C0C1-56AC-49FF-BAD4-C4BEFE5D284D}">
      <dgm:prSet/>
      <dgm:spPr/>
      <dgm:t>
        <a:bodyPr/>
        <a:lstStyle/>
        <a:p>
          <a:pPr latinLnBrk="1"/>
          <a:endParaRPr lang="ko-KR" altLang="en-US"/>
        </a:p>
      </dgm:t>
    </dgm:pt>
    <dgm:pt modelId="{05BBB54E-8070-4BAF-BE75-3364346581F7}">
      <dgm:prSet phldrT="[텍스트]" custT="1"/>
      <dgm:spPr/>
      <dgm:t>
        <a:bodyPr/>
        <a:lstStyle/>
        <a:p>
          <a:pPr latinLnBrk="1"/>
          <a:r>
            <a:rPr lang="ko-KR" altLang="en-US" sz="1500" dirty="0" smtClean="0"/>
            <a:t>제조 분야에 </a:t>
          </a:r>
          <a:r>
            <a:rPr lang="en-US" altLang="ko-KR" sz="1500" dirty="0" smtClean="0"/>
            <a:t>TQM </a:t>
          </a:r>
          <a:r>
            <a:rPr lang="ko-KR" altLang="en-US" sz="1500" dirty="0" smtClean="0"/>
            <a:t>실시하기</a:t>
          </a:r>
          <a:endParaRPr lang="ko-KR" altLang="en-US" sz="1500" dirty="0"/>
        </a:p>
      </dgm:t>
    </dgm:pt>
    <dgm:pt modelId="{51CBFF55-B2D6-4628-AFE4-30733FA1F020}" type="parTrans" cxnId="{14C9135A-1C6E-4B16-BF29-A80087F00C03}">
      <dgm:prSet/>
      <dgm:spPr/>
      <dgm:t>
        <a:bodyPr/>
        <a:lstStyle/>
        <a:p>
          <a:pPr latinLnBrk="1"/>
          <a:endParaRPr lang="ko-KR" altLang="en-US"/>
        </a:p>
      </dgm:t>
    </dgm:pt>
    <dgm:pt modelId="{9E6B8793-C324-414E-8743-60991AE95B03}" type="sibTrans" cxnId="{14C9135A-1C6E-4B16-BF29-A80087F00C03}">
      <dgm:prSet/>
      <dgm:spPr/>
      <dgm:t>
        <a:bodyPr/>
        <a:lstStyle/>
        <a:p>
          <a:pPr latinLnBrk="1"/>
          <a:endParaRPr lang="ko-KR" altLang="en-US"/>
        </a:p>
      </dgm:t>
    </dgm:pt>
    <dgm:pt modelId="{D0BEBDC2-B13B-45B6-BFAB-A6CFE3C5F0B9}">
      <dgm:prSet phldrT="[텍스트]" custT="1"/>
      <dgm:spPr/>
      <dgm:t>
        <a:bodyPr/>
        <a:lstStyle/>
        <a:p>
          <a:pPr latinLnBrk="1"/>
          <a:r>
            <a:rPr lang="ko-KR" altLang="en-US" sz="1500" dirty="0" smtClean="0"/>
            <a:t>더 산뜻하고 유려하게</a:t>
          </a:r>
          <a:endParaRPr lang="ko-KR" altLang="en-US" sz="1500" dirty="0"/>
        </a:p>
      </dgm:t>
    </dgm:pt>
    <dgm:pt modelId="{F936563F-365F-4894-805F-95A437AFC637}" type="parTrans" cxnId="{D2D2E421-5AB0-4B49-8F83-DC8577212FEF}">
      <dgm:prSet/>
      <dgm:spPr/>
      <dgm:t>
        <a:bodyPr/>
        <a:lstStyle/>
        <a:p>
          <a:pPr latinLnBrk="1"/>
          <a:endParaRPr lang="ko-KR" altLang="en-US"/>
        </a:p>
      </dgm:t>
    </dgm:pt>
    <dgm:pt modelId="{79AF73C3-8396-487F-82C6-3A3C2E15CCE9}" type="sibTrans" cxnId="{D2D2E421-5AB0-4B49-8F83-DC8577212FEF}">
      <dgm:prSet/>
      <dgm:spPr/>
      <dgm:t>
        <a:bodyPr/>
        <a:lstStyle/>
        <a:p>
          <a:pPr latinLnBrk="1"/>
          <a:endParaRPr lang="ko-KR" altLang="en-US"/>
        </a:p>
      </dgm:t>
    </dgm:pt>
    <dgm:pt modelId="{478C0AC4-DFA0-4F4E-BDD5-FAC00ED16DF3}">
      <dgm:prSet phldrT="[텍스트]" custT="1"/>
      <dgm:spPr/>
      <dgm:t>
        <a:bodyPr/>
        <a:lstStyle/>
        <a:p>
          <a:pPr latinLnBrk="1"/>
          <a:r>
            <a:rPr lang="ko-KR" altLang="en-US" sz="1500" dirty="0" smtClean="0"/>
            <a:t>이탈리안 디자이너 채용</a:t>
          </a:r>
          <a:endParaRPr lang="ko-KR" altLang="en-US" sz="1500" dirty="0"/>
        </a:p>
      </dgm:t>
    </dgm:pt>
    <dgm:pt modelId="{C55BEEBD-7D5E-469A-9B3E-75552BB87BD1}" type="parTrans" cxnId="{DA4E0003-F6F6-4627-A738-17ABD3D24510}">
      <dgm:prSet/>
      <dgm:spPr/>
      <dgm:t>
        <a:bodyPr/>
        <a:lstStyle/>
        <a:p>
          <a:pPr latinLnBrk="1"/>
          <a:endParaRPr lang="ko-KR" altLang="en-US"/>
        </a:p>
      </dgm:t>
    </dgm:pt>
    <dgm:pt modelId="{6D996E6F-7A10-4B9A-9DA9-2EC13E83C43B}" type="sibTrans" cxnId="{DA4E0003-F6F6-4627-A738-17ABD3D24510}">
      <dgm:prSet/>
      <dgm:spPr/>
      <dgm:t>
        <a:bodyPr/>
        <a:lstStyle/>
        <a:p>
          <a:pPr latinLnBrk="1"/>
          <a:endParaRPr lang="ko-KR" altLang="en-US"/>
        </a:p>
      </dgm:t>
    </dgm:pt>
    <dgm:pt modelId="{A8DFA894-4EE1-4640-B9A5-47C474C05ECD}">
      <dgm:prSet custT="1"/>
      <dgm:spPr/>
      <dgm:t>
        <a:bodyPr/>
        <a:lstStyle/>
        <a:p>
          <a:pPr latinLnBrk="1"/>
          <a:r>
            <a:rPr lang="ko-KR" altLang="en-US" sz="1500" dirty="0" smtClean="0"/>
            <a:t>유행에 더 민감하게</a:t>
          </a:r>
          <a:endParaRPr lang="ko-KR" altLang="en-US" sz="1500" dirty="0"/>
        </a:p>
      </dgm:t>
    </dgm:pt>
    <dgm:pt modelId="{01DEE092-C6F6-46DE-86B0-05AACDEF99D1}" type="parTrans" cxnId="{614F8629-DE4A-435B-AEF8-9B024F044333}">
      <dgm:prSet/>
      <dgm:spPr/>
      <dgm:t>
        <a:bodyPr/>
        <a:lstStyle/>
        <a:p>
          <a:pPr latinLnBrk="1"/>
          <a:endParaRPr lang="ko-KR" altLang="en-US"/>
        </a:p>
      </dgm:t>
    </dgm:pt>
    <dgm:pt modelId="{46C34BB3-C82F-4EC4-BA45-B2F0D8C952BE}" type="sibTrans" cxnId="{614F8629-DE4A-435B-AEF8-9B024F044333}">
      <dgm:prSet/>
      <dgm:spPr/>
      <dgm:t>
        <a:bodyPr/>
        <a:lstStyle/>
        <a:p>
          <a:pPr latinLnBrk="1"/>
          <a:endParaRPr lang="ko-KR" altLang="en-US"/>
        </a:p>
      </dgm:t>
    </dgm:pt>
    <dgm:pt modelId="{1EBE1D53-60DB-4432-AD57-2843324E673D}">
      <dgm:prSet custT="1"/>
      <dgm:spPr/>
      <dgm:t>
        <a:bodyPr/>
        <a:lstStyle/>
        <a:p>
          <a:pPr latinLnBrk="1"/>
          <a:r>
            <a:rPr lang="ko-KR" altLang="en-US" sz="1500" dirty="0" smtClean="0"/>
            <a:t>다른 </a:t>
          </a:r>
          <a:r>
            <a:rPr lang="ko-KR" altLang="en-US" sz="1500" dirty="0" err="1" smtClean="0"/>
            <a:t>트랜드</a:t>
          </a:r>
          <a:r>
            <a:rPr lang="ko-KR" altLang="en-US" sz="1500" dirty="0" smtClean="0"/>
            <a:t> 제품과 비교하기</a:t>
          </a:r>
          <a:endParaRPr lang="ko-KR" altLang="en-US" sz="1500" dirty="0"/>
        </a:p>
      </dgm:t>
    </dgm:pt>
    <dgm:pt modelId="{25C021DA-7528-4437-9D4B-4DFF6B666D50}" type="parTrans" cxnId="{0EEE9C91-4E5F-4BCE-BFCB-2406A2E55B50}">
      <dgm:prSet/>
      <dgm:spPr/>
      <dgm:t>
        <a:bodyPr/>
        <a:lstStyle/>
        <a:p>
          <a:pPr latinLnBrk="1"/>
          <a:endParaRPr lang="ko-KR" altLang="en-US"/>
        </a:p>
      </dgm:t>
    </dgm:pt>
    <dgm:pt modelId="{853EF84C-7F7A-43A9-A952-8242BD4D5BCD}" type="sibTrans" cxnId="{0EEE9C91-4E5F-4BCE-BFCB-2406A2E55B50}">
      <dgm:prSet/>
      <dgm:spPr/>
      <dgm:t>
        <a:bodyPr/>
        <a:lstStyle/>
        <a:p>
          <a:pPr latinLnBrk="1"/>
          <a:endParaRPr lang="ko-KR" altLang="en-US"/>
        </a:p>
      </dgm:t>
    </dgm:pt>
    <dgm:pt modelId="{C399A745-4E38-4791-A813-209E82A28810}">
      <dgm:prSet phldrT="[텍스트]" custT="1"/>
      <dgm:spPr/>
      <dgm:t>
        <a:bodyPr/>
        <a:lstStyle/>
        <a:p>
          <a:pPr latinLnBrk="1"/>
          <a:r>
            <a:rPr lang="ko-KR" altLang="en-US" sz="1800" dirty="0" smtClean="0"/>
            <a:t>어떻게</a:t>
          </a:r>
          <a:r>
            <a:rPr lang="en-US" altLang="ko-KR" sz="1800" dirty="0" smtClean="0"/>
            <a:t>?</a:t>
          </a:r>
          <a:endParaRPr lang="ko-KR" altLang="en-US" sz="1800" dirty="0"/>
        </a:p>
      </dgm:t>
    </dgm:pt>
    <dgm:pt modelId="{64BAF19E-7C79-4198-8F79-0DE887B428BE}" type="parTrans" cxnId="{1D593BFD-9517-4036-8EE2-575E1B165D26}">
      <dgm:prSet/>
      <dgm:spPr/>
      <dgm:t>
        <a:bodyPr/>
        <a:lstStyle/>
        <a:p>
          <a:pPr latinLnBrk="1"/>
          <a:endParaRPr lang="ko-KR" altLang="en-US"/>
        </a:p>
      </dgm:t>
    </dgm:pt>
    <dgm:pt modelId="{409F2206-8343-4EAF-9DCA-7AC4C7861D61}" type="sibTrans" cxnId="{1D593BFD-9517-4036-8EE2-575E1B165D26}">
      <dgm:prSet/>
      <dgm:spPr/>
      <dgm:t>
        <a:bodyPr/>
        <a:lstStyle/>
        <a:p>
          <a:pPr latinLnBrk="1"/>
          <a:endParaRPr lang="ko-KR" altLang="en-US"/>
        </a:p>
      </dgm:t>
    </dgm:pt>
    <dgm:pt modelId="{4068EC4F-D30C-4829-8904-1B157C223F50}">
      <dgm:prSet phldrT="[텍스트]" custT="1"/>
      <dgm:spPr/>
      <dgm:t>
        <a:bodyPr/>
        <a:lstStyle/>
        <a:p>
          <a:pPr latinLnBrk="1"/>
          <a:r>
            <a:rPr lang="ko-KR" altLang="en-US" sz="1800" dirty="0" smtClean="0"/>
            <a:t>어떻게</a:t>
          </a:r>
          <a:r>
            <a:rPr lang="en-US" altLang="ko-KR" sz="1800" dirty="0" smtClean="0"/>
            <a:t>?</a:t>
          </a:r>
          <a:endParaRPr lang="ko-KR" altLang="en-US" sz="1800" dirty="0"/>
        </a:p>
      </dgm:t>
    </dgm:pt>
    <dgm:pt modelId="{31B5CDCC-B920-482E-9E7A-933B6E161582}" type="parTrans" cxnId="{93E1B201-5825-4DD2-ADE8-09469381413F}">
      <dgm:prSet/>
      <dgm:spPr/>
      <dgm:t>
        <a:bodyPr/>
        <a:lstStyle/>
        <a:p>
          <a:pPr latinLnBrk="1"/>
          <a:endParaRPr lang="ko-KR" altLang="en-US"/>
        </a:p>
      </dgm:t>
    </dgm:pt>
    <dgm:pt modelId="{D21A6B35-6565-4A92-8342-5E71544D2261}" type="sibTrans" cxnId="{93E1B201-5825-4DD2-ADE8-09469381413F}">
      <dgm:prSet/>
      <dgm:spPr/>
      <dgm:t>
        <a:bodyPr/>
        <a:lstStyle/>
        <a:p>
          <a:pPr latinLnBrk="1"/>
          <a:endParaRPr lang="ko-KR" altLang="en-US"/>
        </a:p>
      </dgm:t>
    </dgm:pt>
    <dgm:pt modelId="{A184A2B0-0A74-44DB-884F-8A44CDB1C9D2}" type="pres">
      <dgm:prSet presAssocID="{51757A58-A976-4740-B85E-EA9AC63AB22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1708D34-63C7-4710-AB67-F17A0B13FB56}" type="pres">
      <dgm:prSet presAssocID="{4ACAA0D1-CDFC-4E00-995A-9A95F28DEFC5}" presName="root1" presStyleCnt="0"/>
      <dgm:spPr/>
    </dgm:pt>
    <dgm:pt modelId="{DF8EADE6-BA07-4963-AEA0-D9EB2D716D81}" type="pres">
      <dgm:prSet presAssocID="{4ACAA0D1-CDFC-4E00-995A-9A95F28DEFC5}" presName="LevelOneTextNode" presStyleLbl="node0" presStyleIdx="0" presStyleCnt="3" custScaleX="60041" custScaleY="47197" custLinFactNeighborX="3966" custLinFactNeighborY="45083">
        <dgm:presLayoutVars>
          <dgm:chPref val="3"/>
        </dgm:presLayoutVars>
      </dgm:prSet>
      <dgm:spPr/>
    </dgm:pt>
    <dgm:pt modelId="{88BE52FF-C343-4450-B910-E2B74FF911DB}" type="pres">
      <dgm:prSet presAssocID="{4ACAA0D1-CDFC-4E00-995A-9A95F28DEFC5}" presName="level2hierChild" presStyleCnt="0"/>
      <dgm:spPr/>
    </dgm:pt>
    <dgm:pt modelId="{81421B94-E262-4CE5-ABD5-FADBBA455042}" type="pres">
      <dgm:prSet presAssocID="{21EDE273-94A4-4A07-88F2-FE68352A452A}" presName="conn2-1" presStyleLbl="parChTrans1D2" presStyleIdx="0" presStyleCnt="3"/>
      <dgm:spPr/>
    </dgm:pt>
    <dgm:pt modelId="{D11FC371-0ACB-4F7A-AF0F-1D8B698F2046}" type="pres">
      <dgm:prSet presAssocID="{21EDE273-94A4-4A07-88F2-FE68352A452A}" presName="connTx" presStyleLbl="parChTrans1D2" presStyleIdx="0" presStyleCnt="3"/>
      <dgm:spPr/>
    </dgm:pt>
    <dgm:pt modelId="{653B7B9E-406C-429D-AFC6-96FA896BF37F}" type="pres">
      <dgm:prSet presAssocID="{8E7D0FE5-0E29-42BD-A8DA-6AEE21CBB727}" presName="root2" presStyleCnt="0"/>
      <dgm:spPr/>
    </dgm:pt>
    <dgm:pt modelId="{A5DABBA4-D9EB-4764-B5C9-33BB8A52F019}" type="pres">
      <dgm:prSet presAssocID="{8E7D0FE5-0E29-42BD-A8DA-6AEE21CBB727}" presName="LevelTwoTextNode" presStyleLbl="node2" presStyleIdx="0" presStyleCnt="3" custScaleX="60041" custScaleY="47197" custLinFactNeighborX="973" custLinFactNeighborY="45293">
        <dgm:presLayoutVars>
          <dgm:chPref val="3"/>
        </dgm:presLayoutVars>
      </dgm:prSet>
      <dgm:spPr/>
    </dgm:pt>
    <dgm:pt modelId="{C6E138C2-757F-44C5-8986-BAE7E177D286}" type="pres">
      <dgm:prSet presAssocID="{8E7D0FE5-0E29-42BD-A8DA-6AEE21CBB727}" presName="level3hierChild" presStyleCnt="0"/>
      <dgm:spPr/>
    </dgm:pt>
    <dgm:pt modelId="{0ABEB3F2-D64D-4C04-9063-E7C6C73F51BA}" type="pres">
      <dgm:prSet presAssocID="{5CC07CB8-67CA-445A-BE57-1B699014B377}" presName="conn2-1" presStyleLbl="parChTrans1D3" presStyleIdx="0" presStyleCnt="4"/>
      <dgm:spPr/>
    </dgm:pt>
    <dgm:pt modelId="{610E7F42-7A16-49A4-B127-CD80ED5C6BC8}" type="pres">
      <dgm:prSet presAssocID="{5CC07CB8-67CA-445A-BE57-1B699014B377}" presName="connTx" presStyleLbl="parChTrans1D3" presStyleIdx="0" presStyleCnt="4"/>
      <dgm:spPr/>
    </dgm:pt>
    <dgm:pt modelId="{44C67EA7-FD0D-4542-A426-ED1F47A6FC19}" type="pres">
      <dgm:prSet presAssocID="{D5A39FAB-9FC4-455A-813D-17CD9A83779F}" presName="root2" presStyleCnt="0"/>
      <dgm:spPr/>
    </dgm:pt>
    <dgm:pt modelId="{434C6075-91F3-4704-AD8E-2B0A5870E2B3}" type="pres">
      <dgm:prSet presAssocID="{D5A39FAB-9FC4-455A-813D-17CD9A83779F}" presName="LevelTwoTextNode" presStyleLbl="node3" presStyleIdx="0" presStyleCnt="4" custScaleX="60041" custScaleY="47197" custLinFactNeighborX="973" custLinFactNeighborY="45293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4B9A85-BEBE-4530-81EC-0D53932012DE}" type="pres">
      <dgm:prSet presAssocID="{D5A39FAB-9FC4-455A-813D-17CD9A83779F}" presName="level3hierChild" presStyleCnt="0"/>
      <dgm:spPr/>
    </dgm:pt>
    <dgm:pt modelId="{BB3A2D16-B890-482B-8021-1689F446FB6C}" type="pres">
      <dgm:prSet presAssocID="{51CBFF55-B2D6-4628-AFE4-30733FA1F020}" presName="conn2-1" presStyleLbl="parChTrans1D3" presStyleIdx="1" presStyleCnt="4"/>
      <dgm:spPr/>
    </dgm:pt>
    <dgm:pt modelId="{BE128A01-4F42-469F-8BD9-F364E4359993}" type="pres">
      <dgm:prSet presAssocID="{51CBFF55-B2D6-4628-AFE4-30733FA1F020}" presName="connTx" presStyleLbl="parChTrans1D3" presStyleIdx="1" presStyleCnt="4"/>
      <dgm:spPr/>
    </dgm:pt>
    <dgm:pt modelId="{335998FE-8F3E-469B-92A1-649A0F7CC35F}" type="pres">
      <dgm:prSet presAssocID="{05BBB54E-8070-4BAF-BE75-3364346581F7}" presName="root2" presStyleCnt="0"/>
      <dgm:spPr/>
    </dgm:pt>
    <dgm:pt modelId="{99438369-828F-4968-9386-0B9644A0D349}" type="pres">
      <dgm:prSet presAssocID="{05BBB54E-8070-4BAF-BE75-3364346581F7}" presName="LevelTwoTextNode" presStyleLbl="node3" presStyleIdx="1" presStyleCnt="4" custScaleX="60041" custScaleY="47197" custLinFactNeighborX="973" custLinFactNeighborY="45293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65D3ECB-3120-4CD4-B00B-61930679B80D}" type="pres">
      <dgm:prSet presAssocID="{05BBB54E-8070-4BAF-BE75-3364346581F7}" presName="level3hierChild" presStyleCnt="0"/>
      <dgm:spPr/>
    </dgm:pt>
    <dgm:pt modelId="{F98325B6-1C2E-42F6-BFBB-267F3A327B20}" type="pres">
      <dgm:prSet presAssocID="{01DEE092-C6F6-46DE-86B0-05AACDEF99D1}" presName="conn2-1" presStyleLbl="parChTrans1D2" presStyleIdx="1" presStyleCnt="3"/>
      <dgm:spPr/>
    </dgm:pt>
    <dgm:pt modelId="{07CB604C-19E3-4450-9AB0-62667DF78A50}" type="pres">
      <dgm:prSet presAssocID="{01DEE092-C6F6-46DE-86B0-05AACDEF99D1}" presName="connTx" presStyleLbl="parChTrans1D2" presStyleIdx="1" presStyleCnt="3"/>
      <dgm:spPr/>
    </dgm:pt>
    <dgm:pt modelId="{91672AAD-9EF6-4387-9252-D012CD7F8DDA}" type="pres">
      <dgm:prSet presAssocID="{A8DFA894-4EE1-4640-B9A5-47C474C05ECD}" presName="root2" presStyleCnt="0"/>
      <dgm:spPr/>
    </dgm:pt>
    <dgm:pt modelId="{25B1D652-F481-42B5-B297-50DB76075766}" type="pres">
      <dgm:prSet presAssocID="{A8DFA894-4EE1-4640-B9A5-47C474C05ECD}" presName="LevelTwoTextNode" presStyleLbl="node2" presStyleIdx="1" presStyleCnt="3" custScaleX="60041" custScaleY="47197" custLinFactNeighborX="973" custLinFactNeighborY="45293">
        <dgm:presLayoutVars>
          <dgm:chPref val="3"/>
        </dgm:presLayoutVars>
      </dgm:prSet>
      <dgm:spPr/>
    </dgm:pt>
    <dgm:pt modelId="{DD6E5DDE-31FF-4F26-920E-116C64292E78}" type="pres">
      <dgm:prSet presAssocID="{A8DFA894-4EE1-4640-B9A5-47C474C05ECD}" presName="level3hierChild" presStyleCnt="0"/>
      <dgm:spPr/>
    </dgm:pt>
    <dgm:pt modelId="{373CA54C-13AB-4373-88E4-CC296B9F8F7A}" type="pres">
      <dgm:prSet presAssocID="{25C021DA-7528-4437-9D4B-4DFF6B666D50}" presName="conn2-1" presStyleLbl="parChTrans1D3" presStyleIdx="2" presStyleCnt="4"/>
      <dgm:spPr/>
    </dgm:pt>
    <dgm:pt modelId="{A77BAA94-611B-4296-B7EB-B28B59811A12}" type="pres">
      <dgm:prSet presAssocID="{25C021DA-7528-4437-9D4B-4DFF6B666D50}" presName="connTx" presStyleLbl="parChTrans1D3" presStyleIdx="2" presStyleCnt="4"/>
      <dgm:spPr/>
    </dgm:pt>
    <dgm:pt modelId="{8CD24A57-1FC5-4684-B6A6-25A789150418}" type="pres">
      <dgm:prSet presAssocID="{1EBE1D53-60DB-4432-AD57-2843324E673D}" presName="root2" presStyleCnt="0"/>
      <dgm:spPr/>
    </dgm:pt>
    <dgm:pt modelId="{EFC60A80-C34D-4DF1-85C3-030936F9F30C}" type="pres">
      <dgm:prSet presAssocID="{1EBE1D53-60DB-4432-AD57-2843324E673D}" presName="LevelTwoTextNode" presStyleLbl="node3" presStyleIdx="2" presStyleCnt="4" custScaleX="60041" custScaleY="47197" custLinFactNeighborX="973" custLinFactNeighborY="45293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D55A9B0-351D-4625-9425-8C1A04BAA4BB}" type="pres">
      <dgm:prSet presAssocID="{1EBE1D53-60DB-4432-AD57-2843324E673D}" presName="level3hierChild" presStyleCnt="0"/>
      <dgm:spPr/>
    </dgm:pt>
    <dgm:pt modelId="{67B481D3-4A4E-498A-BC73-665C73F01D14}" type="pres">
      <dgm:prSet presAssocID="{F936563F-365F-4894-805F-95A437AFC637}" presName="conn2-1" presStyleLbl="parChTrans1D2" presStyleIdx="2" presStyleCnt="3"/>
      <dgm:spPr/>
    </dgm:pt>
    <dgm:pt modelId="{178BC69A-F608-4E73-A1D5-7C0262D04CB6}" type="pres">
      <dgm:prSet presAssocID="{F936563F-365F-4894-805F-95A437AFC637}" presName="connTx" presStyleLbl="parChTrans1D2" presStyleIdx="2" presStyleCnt="3"/>
      <dgm:spPr/>
    </dgm:pt>
    <dgm:pt modelId="{BD8A1EEA-D39A-4A99-9270-1168C0BFE96E}" type="pres">
      <dgm:prSet presAssocID="{D0BEBDC2-B13B-45B6-BFAB-A6CFE3C5F0B9}" presName="root2" presStyleCnt="0"/>
      <dgm:spPr/>
    </dgm:pt>
    <dgm:pt modelId="{957DF094-EE1F-4F78-9B6D-DFE7FC3C51BE}" type="pres">
      <dgm:prSet presAssocID="{D0BEBDC2-B13B-45B6-BFAB-A6CFE3C5F0B9}" presName="LevelTwoTextNode" presStyleLbl="node2" presStyleIdx="2" presStyleCnt="3" custScaleX="60041" custScaleY="47197" custLinFactNeighborX="973" custLinFactNeighborY="45293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9655828-90F7-4D17-BCED-5FA74478098E}" type="pres">
      <dgm:prSet presAssocID="{D0BEBDC2-B13B-45B6-BFAB-A6CFE3C5F0B9}" presName="level3hierChild" presStyleCnt="0"/>
      <dgm:spPr/>
    </dgm:pt>
    <dgm:pt modelId="{C5BA65BD-DFC8-4158-8C69-EBDAB7C496BE}" type="pres">
      <dgm:prSet presAssocID="{C55BEEBD-7D5E-469A-9B3E-75552BB87BD1}" presName="conn2-1" presStyleLbl="parChTrans1D3" presStyleIdx="3" presStyleCnt="4"/>
      <dgm:spPr/>
    </dgm:pt>
    <dgm:pt modelId="{452151BD-5FD1-4311-9DC2-1CB9E52E1390}" type="pres">
      <dgm:prSet presAssocID="{C55BEEBD-7D5E-469A-9B3E-75552BB87BD1}" presName="connTx" presStyleLbl="parChTrans1D3" presStyleIdx="3" presStyleCnt="4"/>
      <dgm:spPr/>
    </dgm:pt>
    <dgm:pt modelId="{29E48AD2-3E56-425B-B2D1-7DC894DA6391}" type="pres">
      <dgm:prSet presAssocID="{478C0AC4-DFA0-4F4E-BDD5-FAC00ED16DF3}" presName="root2" presStyleCnt="0"/>
      <dgm:spPr/>
    </dgm:pt>
    <dgm:pt modelId="{636DEBEB-054B-4FCC-BE52-30AC825500D1}" type="pres">
      <dgm:prSet presAssocID="{478C0AC4-DFA0-4F4E-BDD5-FAC00ED16DF3}" presName="LevelTwoTextNode" presStyleLbl="node3" presStyleIdx="3" presStyleCnt="4" custScaleX="60041" custScaleY="47197" custLinFactNeighborX="973" custLinFactNeighborY="45293">
        <dgm:presLayoutVars>
          <dgm:chPref val="3"/>
        </dgm:presLayoutVars>
      </dgm:prSet>
      <dgm:spPr/>
    </dgm:pt>
    <dgm:pt modelId="{C0D975EB-7345-4D85-A4B6-0C54ADD51EA3}" type="pres">
      <dgm:prSet presAssocID="{478C0AC4-DFA0-4F4E-BDD5-FAC00ED16DF3}" presName="level3hierChild" presStyleCnt="0"/>
      <dgm:spPr/>
    </dgm:pt>
    <dgm:pt modelId="{DC95F2B6-D14B-4426-92A3-7BBEFE61343F}" type="pres">
      <dgm:prSet presAssocID="{C399A745-4E38-4791-A813-209E82A28810}" presName="root1" presStyleCnt="0"/>
      <dgm:spPr/>
    </dgm:pt>
    <dgm:pt modelId="{DDDF03B5-1888-41BF-A1D2-2C8EEBE7BC7E}" type="pres">
      <dgm:prSet presAssocID="{C399A745-4E38-4791-A813-209E82A28810}" presName="LevelOneTextNode" presStyleLbl="node0" presStyleIdx="1" presStyleCnt="3" custScaleX="40165" custScaleY="41938" custLinFactX="8864" custLinFactY="-74076" custLinFactNeighborX="100000" custLinFactNeighborY="-100000">
        <dgm:presLayoutVars>
          <dgm:chPref val="3"/>
        </dgm:presLayoutVars>
      </dgm:prSet>
      <dgm:spPr/>
    </dgm:pt>
    <dgm:pt modelId="{5380E912-6988-4064-BA18-6F6BCE7EB0A0}" type="pres">
      <dgm:prSet presAssocID="{C399A745-4E38-4791-A813-209E82A28810}" presName="level2hierChild" presStyleCnt="0"/>
      <dgm:spPr/>
    </dgm:pt>
    <dgm:pt modelId="{690E1123-8080-4500-B0D5-BB5897FF63C0}" type="pres">
      <dgm:prSet presAssocID="{4068EC4F-D30C-4829-8904-1B157C223F50}" presName="root1" presStyleCnt="0"/>
      <dgm:spPr/>
    </dgm:pt>
    <dgm:pt modelId="{2D18BC4F-C921-48CB-85F8-58E46CF3E207}" type="pres">
      <dgm:prSet presAssocID="{4068EC4F-D30C-4829-8904-1B157C223F50}" presName="LevelOneTextNode" presStyleLbl="node0" presStyleIdx="2" presStyleCnt="3" custScaleX="40165" custScaleY="41938" custLinFactX="100000" custLinFactY="-100000" custLinFactNeighborX="101895" custLinFactNeighborY="-135639">
        <dgm:presLayoutVars>
          <dgm:chPref val="3"/>
        </dgm:presLayoutVars>
      </dgm:prSet>
      <dgm:spPr/>
    </dgm:pt>
    <dgm:pt modelId="{2F98C7A2-5F36-40C9-8FC7-7CC0532B22D3}" type="pres">
      <dgm:prSet presAssocID="{4068EC4F-D30C-4829-8904-1B157C223F50}" presName="level2hierChild" presStyleCnt="0"/>
      <dgm:spPr/>
    </dgm:pt>
  </dgm:ptLst>
  <dgm:cxnLst>
    <dgm:cxn modelId="{CBD0B780-9417-4B3A-BCD7-BF54480846BC}" type="presOf" srcId="{01DEE092-C6F6-46DE-86B0-05AACDEF99D1}" destId="{07CB604C-19E3-4450-9AB0-62667DF78A50}" srcOrd="1" destOrd="0" presId="urn:microsoft.com/office/officeart/2005/8/layout/hierarchy2"/>
    <dgm:cxn modelId="{F262C8C6-5AF7-438E-BCA3-55ED0E47D59A}" type="presOf" srcId="{25C021DA-7528-4437-9D4B-4DFF6B666D50}" destId="{373CA54C-13AB-4373-88E4-CC296B9F8F7A}" srcOrd="0" destOrd="0" presId="urn:microsoft.com/office/officeart/2005/8/layout/hierarchy2"/>
    <dgm:cxn modelId="{1F0CEB38-C59F-44D2-951F-4907AB052729}" type="presOf" srcId="{A8DFA894-4EE1-4640-B9A5-47C474C05ECD}" destId="{25B1D652-F481-42B5-B297-50DB76075766}" srcOrd="0" destOrd="0" presId="urn:microsoft.com/office/officeart/2005/8/layout/hierarchy2"/>
    <dgm:cxn modelId="{365C385E-B921-4670-8E94-419C69315D52}" type="presOf" srcId="{C55BEEBD-7D5E-469A-9B3E-75552BB87BD1}" destId="{452151BD-5FD1-4311-9DC2-1CB9E52E1390}" srcOrd="1" destOrd="0" presId="urn:microsoft.com/office/officeart/2005/8/layout/hierarchy2"/>
    <dgm:cxn modelId="{8A657B84-1C6C-45CD-A3E2-47D76B714BAE}" type="presOf" srcId="{C399A745-4E38-4791-A813-209E82A28810}" destId="{DDDF03B5-1888-41BF-A1D2-2C8EEBE7BC7E}" srcOrd="0" destOrd="0" presId="urn:microsoft.com/office/officeart/2005/8/layout/hierarchy2"/>
    <dgm:cxn modelId="{611DEBA1-A6FA-4C1C-B9C3-74AD18EC1CE2}" srcId="{51757A58-A976-4740-B85E-EA9AC63AB22B}" destId="{4ACAA0D1-CDFC-4E00-995A-9A95F28DEFC5}" srcOrd="0" destOrd="0" parTransId="{9A38896F-0441-4087-A3B1-A106268C1F49}" sibTransId="{3F82CA55-8022-4C0A-AF63-980AFDB9AA37}"/>
    <dgm:cxn modelId="{52822EB0-E43E-4492-9956-09572B379663}" type="presOf" srcId="{21EDE273-94A4-4A07-88F2-FE68352A452A}" destId="{81421B94-E262-4CE5-ABD5-FADBBA455042}" srcOrd="0" destOrd="0" presId="urn:microsoft.com/office/officeart/2005/8/layout/hierarchy2"/>
    <dgm:cxn modelId="{6A85E33D-6FC6-4104-A742-D45A04E4BF9F}" srcId="{4ACAA0D1-CDFC-4E00-995A-9A95F28DEFC5}" destId="{8E7D0FE5-0E29-42BD-A8DA-6AEE21CBB727}" srcOrd="0" destOrd="0" parTransId="{21EDE273-94A4-4A07-88F2-FE68352A452A}" sibTransId="{E66C6535-A55A-471D-9C6D-8113B791CEE6}"/>
    <dgm:cxn modelId="{62C9774F-E619-47C5-A105-3006077734E4}" type="presOf" srcId="{4068EC4F-D30C-4829-8904-1B157C223F50}" destId="{2D18BC4F-C921-48CB-85F8-58E46CF3E207}" srcOrd="0" destOrd="0" presId="urn:microsoft.com/office/officeart/2005/8/layout/hierarchy2"/>
    <dgm:cxn modelId="{14C9135A-1C6E-4B16-BF29-A80087F00C03}" srcId="{8E7D0FE5-0E29-42BD-A8DA-6AEE21CBB727}" destId="{05BBB54E-8070-4BAF-BE75-3364346581F7}" srcOrd="1" destOrd="0" parTransId="{51CBFF55-B2D6-4628-AFE4-30733FA1F020}" sibTransId="{9E6B8793-C324-414E-8743-60991AE95B03}"/>
    <dgm:cxn modelId="{F6244D5E-941C-48EA-A5CD-22AB8B250124}" type="presOf" srcId="{51CBFF55-B2D6-4628-AFE4-30733FA1F020}" destId="{BE128A01-4F42-469F-8BD9-F364E4359993}" srcOrd="1" destOrd="0" presId="urn:microsoft.com/office/officeart/2005/8/layout/hierarchy2"/>
    <dgm:cxn modelId="{562D8FF0-6374-4455-9C57-239EABFDEB85}" type="presOf" srcId="{25C021DA-7528-4437-9D4B-4DFF6B666D50}" destId="{A77BAA94-611B-4296-B7EB-B28B59811A12}" srcOrd="1" destOrd="0" presId="urn:microsoft.com/office/officeart/2005/8/layout/hierarchy2"/>
    <dgm:cxn modelId="{911CC090-F289-4420-A355-9213600FAA5A}" type="presOf" srcId="{D5A39FAB-9FC4-455A-813D-17CD9A83779F}" destId="{434C6075-91F3-4704-AD8E-2B0A5870E2B3}" srcOrd="0" destOrd="0" presId="urn:microsoft.com/office/officeart/2005/8/layout/hierarchy2"/>
    <dgm:cxn modelId="{FF5F6D98-94FE-417D-87BE-64D04B26A0B0}" type="presOf" srcId="{5CC07CB8-67CA-445A-BE57-1B699014B377}" destId="{0ABEB3F2-D64D-4C04-9063-E7C6C73F51BA}" srcOrd="0" destOrd="0" presId="urn:microsoft.com/office/officeart/2005/8/layout/hierarchy2"/>
    <dgm:cxn modelId="{38D59D9F-1CD0-405C-BF6C-20E8D2FFAA83}" type="presOf" srcId="{F936563F-365F-4894-805F-95A437AFC637}" destId="{67B481D3-4A4E-498A-BC73-665C73F01D14}" srcOrd="0" destOrd="0" presId="urn:microsoft.com/office/officeart/2005/8/layout/hierarchy2"/>
    <dgm:cxn modelId="{48117663-0390-4258-BB19-BC43532A3BF6}" type="presOf" srcId="{C55BEEBD-7D5E-469A-9B3E-75552BB87BD1}" destId="{C5BA65BD-DFC8-4158-8C69-EBDAB7C496BE}" srcOrd="0" destOrd="0" presId="urn:microsoft.com/office/officeart/2005/8/layout/hierarchy2"/>
    <dgm:cxn modelId="{6898C5C3-1594-4E05-93E0-9C18F7C401B1}" type="presOf" srcId="{21EDE273-94A4-4A07-88F2-FE68352A452A}" destId="{D11FC371-0ACB-4F7A-AF0F-1D8B698F2046}" srcOrd="1" destOrd="0" presId="urn:microsoft.com/office/officeart/2005/8/layout/hierarchy2"/>
    <dgm:cxn modelId="{614E8776-5E79-4D51-AD47-6686CFD873E9}" type="presOf" srcId="{01DEE092-C6F6-46DE-86B0-05AACDEF99D1}" destId="{F98325B6-1C2E-42F6-BFBB-267F3A327B20}" srcOrd="0" destOrd="0" presId="urn:microsoft.com/office/officeart/2005/8/layout/hierarchy2"/>
    <dgm:cxn modelId="{AF6085C1-4800-4B3F-9CAA-F005F4281246}" type="presOf" srcId="{51CBFF55-B2D6-4628-AFE4-30733FA1F020}" destId="{BB3A2D16-B890-482B-8021-1689F446FB6C}" srcOrd="0" destOrd="0" presId="urn:microsoft.com/office/officeart/2005/8/layout/hierarchy2"/>
    <dgm:cxn modelId="{37697F5B-D68E-4BEF-81EF-389CB2AD329D}" type="presOf" srcId="{5CC07CB8-67CA-445A-BE57-1B699014B377}" destId="{610E7F42-7A16-49A4-B127-CD80ED5C6BC8}" srcOrd="1" destOrd="0" presId="urn:microsoft.com/office/officeart/2005/8/layout/hierarchy2"/>
    <dgm:cxn modelId="{1318C0C1-56AC-49FF-BAD4-C4BEFE5D284D}" srcId="{8E7D0FE5-0E29-42BD-A8DA-6AEE21CBB727}" destId="{D5A39FAB-9FC4-455A-813D-17CD9A83779F}" srcOrd="0" destOrd="0" parTransId="{5CC07CB8-67CA-445A-BE57-1B699014B377}" sibTransId="{F39B56D1-51B0-48F4-863F-89C9E8429D97}"/>
    <dgm:cxn modelId="{2CFEB96A-BBC9-45FD-8DD8-51FF6C47D309}" type="presOf" srcId="{478C0AC4-DFA0-4F4E-BDD5-FAC00ED16DF3}" destId="{636DEBEB-054B-4FCC-BE52-30AC825500D1}" srcOrd="0" destOrd="0" presId="urn:microsoft.com/office/officeart/2005/8/layout/hierarchy2"/>
    <dgm:cxn modelId="{C205760D-AFC0-4ECF-A727-1AF5FAF96400}" type="presOf" srcId="{1EBE1D53-60DB-4432-AD57-2843324E673D}" destId="{EFC60A80-C34D-4DF1-85C3-030936F9F30C}" srcOrd="0" destOrd="0" presId="urn:microsoft.com/office/officeart/2005/8/layout/hierarchy2"/>
    <dgm:cxn modelId="{F445A1BB-3819-40EB-A582-68450A8464C7}" type="presOf" srcId="{8E7D0FE5-0E29-42BD-A8DA-6AEE21CBB727}" destId="{A5DABBA4-D9EB-4764-B5C9-33BB8A52F019}" srcOrd="0" destOrd="0" presId="urn:microsoft.com/office/officeart/2005/8/layout/hierarchy2"/>
    <dgm:cxn modelId="{0EEE9C91-4E5F-4BCE-BFCB-2406A2E55B50}" srcId="{A8DFA894-4EE1-4640-B9A5-47C474C05ECD}" destId="{1EBE1D53-60DB-4432-AD57-2843324E673D}" srcOrd="0" destOrd="0" parTransId="{25C021DA-7528-4437-9D4B-4DFF6B666D50}" sibTransId="{853EF84C-7F7A-43A9-A952-8242BD4D5BCD}"/>
    <dgm:cxn modelId="{614F8629-DE4A-435B-AEF8-9B024F044333}" srcId="{4ACAA0D1-CDFC-4E00-995A-9A95F28DEFC5}" destId="{A8DFA894-4EE1-4640-B9A5-47C474C05ECD}" srcOrd="1" destOrd="0" parTransId="{01DEE092-C6F6-46DE-86B0-05AACDEF99D1}" sibTransId="{46C34BB3-C82F-4EC4-BA45-B2F0D8C952BE}"/>
    <dgm:cxn modelId="{93E1B201-5825-4DD2-ADE8-09469381413F}" srcId="{51757A58-A976-4740-B85E-EA9AC63AB22B}" destId="{4068EC4F-D30C-4829-8904-1B157C223F50}" srcOrd="2" destOrd="0" parTransId="{31B5CDCC-B920-482E-9E7A-933B6E161582}" sibTransId="{D21A6B35-6565-4A92-8342-5E71544D2261}"/>
    <dgm:cxn modelId="{07F410D4-7CA1-4CA9-B8D3-1DB27D5C708E}" type="presOf" srcId="{05BBB54E-8070-4BAF-BE75-3364346581F7}" destId="{99438369-828F-4968-9386-0B9644A0D349}" srcOrd="0" destOrd="0" presId="urn:microsoft.com/office/officeart/2005/8/layout/hierarchy2"/>
    <dgm:cxn modelId="{DA4E0003-F6F6-4627-A738-17ABD3D24510}" srcId="{D0BEBDC2-B13B-45B6-BFAB-A6CFE3C5F0B9}" destId="{478C0AC4-DFA0-4F4E-BDD5-FAC00ED16DF3}" srcOrd="0" destOrd="0" parTransId="{C55BEEBD-7D5E-469A-9B3E-75552BB87BD1}" sibTransId="{6D996E6F-7A10-4B9A-9DA9-2EC13E83C43B}"/>
    <dgm:cxn modelId="{C889E15D-D2DE-4B0A-8007-0C953AB3F786}" type="presOf" srcId="{51757A58-A976-4740-B85E-EA9AC63AB22B}" destId="{A184A2B0-0A74-44DB-884F-8A44CDB1C9D2}" srcOrd="0" destOrd="0" presId="urn:microsoft.com/office/officeart/2005/8/layout/hierarchy2"/>
    <dgm:cxn modelId="{00899A1D-9B58-465A-8A7B-49ABB870E743}" type="presOf" srcId="{4ACAA0D1-CDFC-4E00-995A-9A95F28DEFC5}" destId="{DF8EADE6-BA07-4963-AEA0-D9EB2D716D81}" srcOrd="0" destOrd="0" presId="urn:microsoft.com/office/officeart/2005/8/layout/hierarchy2"/>
    <dgm:cxn modelId="{D2D2E421-5AB0-4B49-8F83-DC8577212FEF}" srcId="{4ACAA0D1-CDFC-4E00-995A-9A95F28DEFC5}" destId="{D0BEBDC2-B13B-45B6-BFAB-A6CFE3C5F0B9}" srcOrd="2" destOrd="0" parTransId="{F936563F-365F-4894-805F-95A437AFC637}" sibTransId="{79AF73C3-8396-487F-82C6-3A3C2E15CCE9}"/>
    <dgm:cxn modelId="{97A2FEE0-5F61-48B7-8ED2-63ED605BADBE}" type="presOf" srcId="{F936563F-365F-4894-805F-95A437AFC637}" destId="{178BC69A-F608-4E73-A1D5-7C0262D04CB6}" srcOrd="1" destOrd="0" presId="urn:microsoft.com/office/officeart/2005/8/layout/hierarchy2"/>
    <dgm:cxn modelId="{76B690A5-E2FF-47C4-88D1-23F37D17686F}" type="presOf" srcId="{D0BEBDC2-B13B-45B6-BFAB-A6CFE3C5F0B9}" destId="{957DF094-EE1F-4F78-9B6D-DFE7FC3C51BE}" srcOrd="0" destOrd="0" presId="urn:microsoft.com/office/officeart/2005/8/layout/hierarchy2"/>
    <dgm:cxn modelId="{1D593BFD-9517-4036-8EE2-575E1B165D26}" srcId="{51757A58-A976-4740-B85E-EA9AC63AB22B}" destId="{C399A745-4E38-4791-A813-209E82A28810}" srcOrd="1" destOrd="0" parTransId="{64BAF19E-7C79-4198-8F79-0DE887B428BE}" sibTransId="{409F2206-8343-4EAF-9DCA-7AC4C7861D61}"/>
    <dgm:cxn modelId="{9B1D36A9-8321-4914-8709-244041ECC3D4}" type="presParOf" srcId="{A184A2B0-0A74-44DB-884F-8A44CDB1C9D2}" destId="{A1708D34-63C7-4710-AB67-F17A0B13FB56}" srcOrd="0" destOrd="0" presId="urn:microsoft.com/office/officeart/2005/8/layout/hierarchy2"/>
    <dgm:cxn modelId="{24443841-B898-4D2C-918B-888B728224FD}" type="presParOf" srcId="{A1708D34-63C7-4710-AB67-F17A0B13FB56}" destId="{DF8EADE6-BA07-4963-AEA0-D9EB2D716D81}" srcOrd="0" destOrd="0" presId="urn:microsoft.com/office/officeart/2005/8/layout/hierarchy2"/>
    <dgm:cxn modelId="{C70C0AF1-9567-4A4F-BFE9-D17A8E78E912}" type="presParOf" srcId="{A1708D34-63C7-4710-AB67-F17A0B13FB56}" destId="{88BE52FF-C343-4450-B910-E2B74FF911DB}" srcOrd="1" destOrd="0" presId="urn:microsoft.com/office/officeart/2005/8/layout/hierarchy2"/>
    <dgm:cxn modelId="{FC3F35DD-6F0D-4F20-ADFE-8EE3727ADB83}" type="presParOf" srcId="{88BE52FF-C343-4450-B910-E2B74FF911DB}" destId="{81421B94-E262-4CE5-ABD5-FADBBA455042}" srcOrd="0" destOrd="0" presId="urn:microsoft.com/office/officeart/2005/8/layout/hierarchy2"/>
    <dgm:cxn modelId="{5C63DAD3-F4E5-4827-A6CA-E42BEB9F9912}" type="presParOf" srcId="{81421B94-E262-4CE5-ABD5-FADBBA455042}" destId="{D11FC371-0ACB-4F7A-AF0F-1D8B698F2046}" srcOrd="0" destOrd="0" presId="urn:microsoft.com/office/officeart/2005/8/layout/hierarchy2"/>
    <dgm:cxn modelId="{A8436E9D-82D4-47E7-BEDB-010D34D2AE9E}" type="presParOf" srcId="{88BE52FF-C343-4450-B910-E2B74FF911DB}" destId="{653B7B9E-406C-429D-AFC6-96FA896BF37F}" srcOrd="1" destOrd="0" presId="urn:microsoft.com/office/officeart/2005/8/layout/hierarchy2"/>
    <dgm:cxn modelId="{CD6A1FF4-3C19-43B2-B52C-2CFE0D6AB3DA}" type="presParOf" srcId="{653B7B9E-406C-429D-AFC6-96FA896BF37F}" destId="{A5DABBA4-D9EB-4764-B5C9-33BB8A52F019}" srcOrd="0" destOrd="0" presId="urn:microsoft.com/office/officeart/2005/8/layout/hierarchy2"/>
    <dgm:cxn modelId="{F357C435-D2D0-4DF0-92DE-E0B3E6D2D663}" type="presParOf" srcId="{653B7B9E-406C-429D-AFC6-96FA896BF37F}" destId="{C6E138C2-757F-44C5-8986-BAE7E177D286}" srcOrd="1" destOrd="0" presId="urn:microsoft.com/office/officeart/2005/8/layout/hierarchy2"/>
    <dgm:cxn modelId="{58C3BF7D-B85E-4275-96D6-690C8767731F}" type="presParOf" srcId="{C6E138C2-757F-44C5-8986-BAE7E177D286}" destId="{0ABEB3F2-D64D-4C04-9063-E7C6C73F51BA}" srcOrd="0" destOrd="0" presId="urn:microsoft.com/office/officeart/2005/8/layout/hierarchy2"/>
    <dgm:cxn modelId="{280FE866-1B73-447F-9B6C-1F9AB2DD977E}" type="presParOf" srcId="{0ABEB3F2-D64D-4C04-9063-E7C6C73F51BA}" destId="{610E7F42-7A16-49A4-B127-CD80ED5C6BC8}" srcOrd="0" destOrd="0" presId="urn:microsoft.com/office/officeart/2005/8/layout/hierarchy2"/>
    <dgm:cxn modelId="{CE233D13-43F6-4980-97A2-7F6704CAA15A}" type="presParOf" srcId="{C6E138C2-757F-44C5-8986-BAE7E177D286}" destId="{44C67EA7-FD0D-4542-A426-ED1F47A6FC19}" srcOrd="1" destOrd="0" presId="urn:microsoft.com/office/officeart/2005/8/layout/hierarchy2"/>
    <dgm:cxn modelId="{E1A738DF-1400-4B52-AEAF-CB8B183CEB06}" type="presParOf" srcId="{44C67EA7-FD0D-4542-A426-ED1F47A6FC19}" destId="{434C6075-91F3-4704-AD8E-2B0A5870E2B3}" srcOrd="0" destOrd="0" presId="urn:microsoft.com/office/officeart/2005/8/layout/hierarchy2"/>
    <dgm:cxn modelId="{D5203BF0-FB91-4353-9C9A-FC64AC84D3E1}" type="presParOf" srcId="{44C67EA7-FD0D-4542-A426-ED1F47A6FC19}" destId="{CC4B9A85-BEBE-4530-81EC-0D53932012DE}" srcOrd="1" destOrd="0" presId="urn:microsoft.com/office/officeart/2005/8/layout/hierarchy2"/>
    <dgm:cxn modelId="{EE656292-6E38-48B6-980F-A2A96942D007}" type="presParOf" srcId="{C6E138C2-757F-44C5-8986-BAE7E177D286}" destId="{BB3A2D16-B890-482B-8021-1689F446FB6C}" srcOrd="2" destOrd="0" presId="urn:microsoft.com/office/officeart/2005/8/layout/hierarchy2"/>
    <dgm:cxn modelId="{061B2FB4-E317-4CB2-8178-0188EE93BBE8}" type="presParOf" srcId="{BB3A2D16-B890-482B-8021-1689F446FB6C}" destId="{BE128A01-4F42-469F-8BD9-F364E4359993}" srcOrd="0" destOrd="0" presId="urn:microsoft.com/office/officeart/2005/8/layout/hierarchy2"/>
    <dgm:cxn modelId="{4B4A07EF-16F0-40B8-BE84-306B8E7400FB}" type="presParOf" srcId="{C6E138C2-757F-44C5-8986-BAE7E177D286}" destId="{335998FE-8F3E-469B-92A1-649A0F7CC35F}" srcOrd="3" destOrd="0" presId="urn:microsoft.com/office/officeart/2005/8/layout/hierarchy2"/>
    <dgm:cxn modelId="{1048A3C1-1475-4BFE-A443-4A98370FF3D0}" type="presParOf" srcId="{335998FE-8F3E-469B-92A1-649A0F7CC35F}" destId="{99438369-828F-4968-9386-0B9644A0D349}" srcOrd="0" destOrd="0" presId="urn:microsoft.com/office/officeart/2005/8/layout/hierarchy2"/>
    <dgm:cxn modelId="{92AE7432-F2BD-483A-9637-7EF746A6D1A2}" type="presParOf" srcId="{335998FE-8F3E-469B-92A1-649A0F7CC35F}" destId="{B65D3ECB-3120-4CD4-B00B-61930679B80D}" srcOrd="1" destOrd="0" presId="urn:microsoft.com/office/officeart/2005/8/layout/hierarchy2"/>
    <dgm:cxn modelId="{90106D9E-9B24-4038-973F-3F7482C3C937}" type="presParOf" srcId="{88BE52FF-C343-4450-B910-E2B74FF911DB}" destId="{F98325B6-1C2E-42F6-BFBB-267F3A327B20}" srcOrd="2" destOrd="0" presId="urn:microsoft.com/office/officeart/2005/8/layout/hierarchy2"/>
    <dgm:cxn modelId="{4FBEC8E9-43E6-4A2D-B2D8-6C7B2754024F}" type="presParOf" srcId="{F98325B6-1C2E-42F6-BFBB-267F3A327B20}" destId="{07CB604C-19E3-4450-9AB0-62667DF78A50}" srcOrd="0" destOrd="0" presId="urn:microsoft.com/office/officeart/2005/8/layout/hierarchy2"/>
    <dgm:cxn modelId="{6062F977-2951-4E9D-9513-671E7FF1DB8D}" type="presParOf" srcId="{88BE52FF-C343-4450-B910-E2B74FF911DB}" destId="{91672AAD-9EF6-4387-9252-D012CD7F8DDA}" srcOrd="3" destOrd="0" presId="urn:microsoft.com/office/officeart/2005/8/layout/hierarchy2"/>
    <dgm:cxn modelId="{CE909247-F12E-4DCB-9F7B-6BE816A5B9B4}" type="presParOf" srcId="{91672AAD-9EF6-4387-9252-D012CD7F8DDA}" destId="{25B1D652-F481-42B5-B297-50DB76075766}" srcOrd="0" destOrd="0" presId="urn:microsoft.com/office/officeart/2005/8/layout/hierarchy2"/>
    <dgm:cxn modelId="{FE4640A4-9DB7-46D5-9E97-C2D7CB016EA8}" type="presParOf" srcId="{91672AAD-9EF6-4387-9252-D012CD7F8DDA}" destId="{DD6E5DDE-31FF-4F26-920E-116C64292E78}" srcOrd="1" destOrd="0" presId="urn:microsoft.com/office/officeart/2005/8/layout/hierarchy2"/>
    <dgm:cxn modelId="{0A480C0B-C71D-4C0A-9C5A-A8C6568F47DF}" type="presParOf" srcId="{DD6E5DDE-31FF-4F26-920E-116C64292E78}" destId="{373CA54C-13AB-4373-88E4-CC296B9F8F7A}" srcOrd="0" destOrd="0" presId="urn:microsoft.com/office/officeart/2005/8/layout/hierarchy2"/>
    <dgm:cxn modelId="{971C3072-2C3D-438F-8CDD-8B44D2FA977B}" type="presParOf" srcId="{373CA54C-13AB-4373-88E4-CC296B9F8F7A}" destId="{A77BAA94-611B-4296-B7EB-B28B59811A12}" srcOrd="0" destOrd="0" presId="urn:microsoft.com/office/officeart/2005/8/layout/hierarchy2"/>
    <dgm:cxn modelId="{74F0445D-8193-4203-8DDF-C465EDC2639E}" type="presParOf" srcId="{DD6E5DDE-31FF-4F26-920E-116C64292E78}" destId="{8CD24A57-1FC5-4684-B6A6-25A789150418}" srcOrd="1" destOrd="0" presId="urn:microsoft.com/office/officeart/2005/8/layout/hierarchy2"/>
    <dgm:cxn modelId="{F4D4B73D-8E7A-4287-9246-B3B40883E480}" type="presParOf" srcId="{8CD24A57-1FC5-4684-B6A6-25A789150418}" destId="{EFC60A80-C34D-4DF1-85C3-030936F9F30C}" srcOrd="0" destOrd="0" presId="urn:microsoft.com/office/officeart/2005/8/layout/hierarchy2"/>
    <dgm:cxn modelId="{8ECA0E20-BF6A-442C-89B8-602A8639A1B4}" type="presParOf" srcId="{8CD24A57-1FC5-4684-B6A6-25A789150418}" destId="{6D55A9B0-351D-4625-9425-8C1A04BAA4BB}" srcOrd="1" destOrd="0" presId="urn:microsoft.com/office/officeart/2005/8/layout/hierarchy2"/>
    <dgm:cxn modelId="{D94F053E-BE87-4655-887A-040C221D6CA1}" type="presParOf" srcId="{88BE52FF-C343-4450-B910-E2B74FF911DB}" destId="{67B481D3-4A4E-498A-BC73-665C73F01D14}" srcOrd="4" destOrd="0" presId="urn:microsoft.com/office/officeart/2005/8/layout/hierarchy2"/>
    <dgm:cxn modelId="{F1D2DD07-64CF-46FE-97A2-A91C600BC588}" type="presParOf" srcId="{67B481D3-4A4E-498A-BC73-665C73F01D14}" destId="{178BC69A-F608-4E73-A1D5-7C0262D04CB6}" srcOrd="0" destOrd="0" presId="urn:microsoft.com/office/officeart/2005/8/layout/hierarchy2"/>
    <dgm:cxn modelId="{637C14B2-1D24-4D28-A524-CCCA66AE11C5}" type="presParOf" srcId="{88BE52FF-C343-4450-B910-E2B74FF911DB}" destId="{BD8A1EEA-D39A-4A99-9270-1168C0BFE96E}" srcOrd="5" destOrd="0" presId="urn:microsoft.com/office/officeart/2005/8/layout/hierarchy2"/>
    <dgm:cxn modelId="{2A6F9450-1A7B-4A13-9348-8CC791B7FB17}" type="presParOf" srcId="{BD8A1EEA-D39A-4A99-9270-1168C0BFE96E}" destId="{957DF094-EE1F-4F78-9B6D-DFE7FC3C51BE}" srcOrd="0" destOrd="0" presId="urn:microsoft.com/office/officeart/2005/8/layout/hierarchy2"/>
    <dgm:cxn modelId="{C7D18E87-EC19-4076-B743-C2A7F400480C}" type="presParOf" srcId="{BD8A1EEA-D39A-4A99-9270-1168C0BFE96E}" destId="{09655828-90F7-4D17-BCED-5FA74478098E}" srcOrd="1" destOrd="0" presId="urn:microsoft.com/office/officeart/2005/8/layout/hierarchy2"/>
    <dgm:cxn modelId="{D166DAF4-D3EC-4F80-8660-0F6537313091}" type="presParOf" srcId="{09655828-90F7-4D17-BCED-5FA74478098E}" destId="{C5BA65BD-DFC8-4158-8C69-EBDAB7C496BE}" srcOrd="0" destOrd="0" presId="urn:microsoft.com/office/officeart/2005/8/layout/hierarchy2"/>
    <dgm:cxn modelId="{76BCA91A-E94D-41A4-8F23-5B2B50E50AC1}" type="presParOf" srcId="{C5BA65BD-DFC8-4158-8C69-EBDAB7C496BE}" destId="{452151BD-5FD1-4311-9DC2-1CB9E52E1390}" srcOrd="0" destOrd="0" presId="urn:microsoft.com/office/officeart/2005/8/layout/hierarchy2"/>
    <dgm:cxn modelId="{10112F3A-2399-48FD-9B63-C59AC51F1AFE}" type="presParOf" srcId="{09655828-90F7-4D17-BCED-5FA74478098E}" destId="{29E48AD2-3E56-425B-B2D1-7DC894DA6391}" srcOrd="1" destOrd="0" presId="urn:microsoft.com/office/officeart/2005/8/layout/hierarchy2"/>
    <dgm:cxn modelId="{ECE88D70-B39B-46AE-BFB7-E29D908F466F}" type="presParOf" srcId="{29E48AD2-3E56-425B-B2D1-7DC894DA6391}" destId="{636DEBEB-054B-4FCC-BE52-30AC825500D1}" srcOrd="0" destOrd="0" presId="urn:microsoft.com/office/officeart/2005/8/layout/hierarchy2"/>
    <dgm:cxn modelId="{890BA9FF-00F6-42AF-B819-1214455498E6}" type="presParOf" srcId="{29E48AD2-3E56-425B-B2D1-7DC894DA6391}" destId="{C0D975EB-7345-4D85-A4B6-0C54ADD51EA3}" srcOrd="1" destOrd="0" presId="urn:microsoft.com/office/officeart/2005/8/layout/hierarchy2"/>
    <dgm:cxn modelId="{B9C16A74-9A62-4CA0-8CFA-2505F138D484}" type="presParOf" srcId="{A184A2B0-0A74-44DB-884F-8A44CDB1C9D2}" destId="{DC95F2B6-D14B-4426-92A3-7BBEFE61343F}" srcOrd="1" destOrd="0" presId="urn:microsoft.com/office/officeart/2005/8/layout/hierarchy2"/>
    <dgm:cxn modelId="{B6835C19-BB15-4A3F-B45D-9B9410C3B9E5}" type="presParOf" srcId="{DC95F2B6-D14B-4426-92A3-7BBEFE61343F}" destId="{DDDF03B5-1888-41BF-A1D2-2C8EEBE7BC7E}" srcOrd="0" destOrd="0" presId="urn:microsoft.com/office/officeart/2005/8/layout/hierarchy2"/>
    <dgm:cxn modelId="{A206FFB0-C46A-4131-9268-0C0C48E8D5F1}" type="presParOf" srcId="{DC95F2B6-D14B-4426-92A3-7BBEFE61343F}" destId="{5380E912-6988-4064-BA18-6F6BCE7EB0A0}" srcOrd="1" destOrd="0" presId="urn:microsoft.com/office/officeart/2005/8/layout/hierarchy2"/>
    <dgm:cxn modelId="{8B69C25E-7E22-4BDE-9AF5-4237ADBA3F5F}" type="presParOf" srcId="{A184A2B0-0A74-44DB-884F-8A44CDB1C9D2}" destId="{690E1123-8080-4500-B0D5-BB5897FF63C0}" srcOrd="2" destOrd="0" presId="urn:microsoft.com/office/officeart/2005/8/layout/hierarchy2"/>
    <dgm:cxn modelId="{0BF3CE1E-C92F-4075-8117-5ED1AED489F8}" type="presParOf" srcId="{690E1123-8080-4500-B0D5-BB5897FF63C0}" destId="{2D18BC4F-C921-48CB-85F8-58E46CF3E207}" srcOrd="0" destOrd="0" presId="urn:microsoft.com/office/officeart/2005/8/layout/hierarchy2"/>
    <dgm:cxn modelId="{F377EE15-FF29-4B5F-B983-D5516CBF8155}" type="presParOf" srcId="{690E1123-8080-4500-B0D5-BB5897FF63C0}" destId="{2F98C7A2-5F36-40C9-8FC7-7CC0532B22D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8EADE6-BA07-4963-AEA0-D9EB2D716D81}">
      <dsp:nvSpPr>
        <dsp:cNvPr id="0" name=""/>
        <dsp:cNvSpPr/>
      </dsp:nvSpPr>
      <dsp:spPr>
        <a:xfrm>
          <a:off x="127474" y="2563968"/>
          <a:ext cx="1905387" cy="748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제품 디자인 향상시키기</a:t>
          </a:r>
          <a:endParaRPr lang="ko-KR" altLang="en-US" sz="1500" kern="1200" dirty="0"/>
        </a:p>
      </dsp:txBody>
      <dsp:txXfrm>
        <a:off x="127474" y="2563968"/>
        <a:ext cx="1905387" cy="748893"/>
      </dsp:txXfrm>
    </dsp:sp>
    <dsp:sp modelId="{81421B94-E262-4CE5-ABD5-FADBBA455042}">
      <dsp:nvSpPr>
        <dsp:cNvPr id="0" name=""/>
        <dsp:cNvSpPr/>
      </dsp:nvSpPr>
      <dsp:spPr>
        <a:xfrm rot="18820116">
          <a:off x="1769645" y="2291712"/>
          <a:ext cx="1700843" cy="63105"/>
        </a:xfrm>
        <a:custGeom>
          <a:avLst/>
          <a:gdLst/>
          <a:ahLst/>
          <a:cxnLst/>
          <a:rect l="0" t="0" r="0" b="0"/>
          <a:pathLst>
            <a:path>
              <a:moveTo>
                <a:pt x="0" y="31552"/>
              </a:moveTo>
              <a:lnTo>
                <a:pt x="1700843" y="3155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600" kern="1200"/>
        </a:p>
      </dsp:txBody>
      <dsp:txXfrm rot="18820116">
        <a:off x="2577545" y="2280744"/>
        <a:ext cx="85042" cy="85042"/>
      </dsp:txXfrm>
    </dsp:sp>
    <dsp:sp modelId="{A5DABBA4-D9EB-4764-B5C9-33BB8A52F019}">
      <dsp:nvSpPr>
        <dsp:cNvPr id="0" name=""/>
        <dsp:cNvSpPr/>
      </dsp:nvSpPr>
      <dsp:spPr>
        <a:xfrm>
          <a:off x="3207271" y="1333670"/>
          <a:ext cx="1905387" cy="748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err="1" smtClean="0"/>
            <a:t>픔질을</a:t>
          </a:r>
          <a:r>
            <a:rPr lang="ko-KR" altLang="en-US" sz="1500" kern="1200" dirty="0" smtClean="0"/>
            <a:t> 보다 좋게</a:t>
          </a:r>
          <a:endParaRPr lang="ko-KR" altLang="en-US" sz="1500" kern="1200" dirty="0"/>
        </a:p>
      </dsp:txBody>
      <dsp:txXfrm>
        <a:off x="3207271" y="1333670"/>
        <a:ext cx="1905387" cy="748893"/>
      </dsp:txXfrm>
    </dsp:sp>
    <dsp:sp modelId="{0ABEB3F2-D64D-4C04-9063-E7C6C73F51BA}">
      <dsp:nvSpPr>
        <dsp:cNvPr id="0" name=""/>
        <dsp:cNvSpPr/>
      </dsp:nvSpPr>
      <dsp:spPr>
        <a:xfrm rot="20298131">
          <a:off x="5065375" y="1429837"/>
          <a:ext cx="1334695" cy="63105"/>
        </a:xfrm>
        <a:custGeom>
          <a:avLst/>
          <a:gdLst/>
          <a:ahLst/>
          <a:cxnLst/>
          <a:rect l="0" t="0" r="0" b="0"/>
          <a:pathLst>
            <a:path>
              <a:moveTo>
                <a:pt x="0" y="31552"/>
              </a:moveTo>
              <a:lnTo>
                <a:pt x="1334695" y="3155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20298131">
        <a:off x="5699355" y="1428023"/>
        <a:ext cx="66734" cy="66734"/>
      </dsp:txXfrm>
    </dsp:sp>
    <dsp:sp modelId="{434C6075-91F3-4704-AD8E-2B0A5870E2B3}">
      <dsp:nvSpPr>
        <dsp:cNvPr id="0" name=""/>
        <dsp:cNvSpPr/>
      </dsp:nvSpPr>
      <dsp:spPr>
        <a:xfrm>
          <a:off x="6352787" y="840218"/>
          <a:ext cx="1905387" cy="748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디자인을 위한 </a:t>
          </a:r>
          <a:r>
            <a:rPr lang="ko-KR" altLang="en-US" sz="1500" kern="1200" dirty="0" err="1" smtClean="0"/>
            <a:t>작업팀</a:t>
          </a:r>
          <a:r>
            <a:rPr lang="ko-KR" altLang="en-US" sz="1500" kern="1200" dirty="0" smtClean="0"/>
            <a:t> 활용</a:t>
          </a:r>
          <a:endParaRPr lang="ko-KR" altLang="en-US" sz="1500" kern="1200" dirty="0"/>
        </a:p>
      </dsp:txBody>
      <dsp:txXfrm>
        <a:off x="6352787" y="840218"/>
        <a:ext cx="1905387" cy="748893"/>
      </dsp:txXfrm>
    </dsp:sp>
    <dsp:sp modelId="{BB3A2D16-B890-482B-8021-1689F446FB6C}">
      <dsp:nvSpPr>
        <dsp:cNvPr id="0" name=""/>
        <dsp:cNvSpPr/>
      </dsp:nvSpPr>
      <dsp:spPr>
        <a:xfrm rot="1301869">
          <a:off x="5065375" y="1923290"/>
          <a:ext cx="1334695" cy="63105"/>
        </a:xfrm>
        <a:custGeom>
          <a:avLst/>
          <a:gdLst/>
          <a:ahLst/>
          <a:cxnLst/>
          <a:rect l="0" t="0" r="0" b="0"/>
          <a:pathLst>
            <a:path>
              <a:moveTo>
                <a:pt x="0" y="31552"/>
              </a:moveTo>
              <a:lnTo>
                <a:pt x="1334695" y="3155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301869">
        <a:off x="5699355" y="1921475"/>
        <a:ext cx="66734" cy="66734"/>
      </dsp:txXfrm>
    </dsp:sp>
    <dsp:sp modelId="{99438369-828F-4968-9386-0B9644A0D349}">
      <dsp:nvSpPr>
        <dsp:cNvPr id="0" name=""/>
        <dsp:cNvSpPr/>
      </dsp:nvSpPr>
      <dsp:spPr>
        <a:xfrm>
          <a:off x="6352787" y="1827122"/>
          <a:ext cx="1905387" cy="748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제조 분야에 </a:t>
          </a:r>
          <a:r>
            <a:rPr lang="en-US" altLang="ko-KR" sz="1500" kern="1200" dirty="0" smtClean="0"/>
            <a:t>TQM </a:t>
          </a:r>
          <a:r>
            <a:rPr lang="ko-KR" altLang="en-US" sz="1500" kern="1200" dirty="0" smtClean="0"/>
            <a:t>실시하기</a:t>
          </a:r>
          <a:endParaRPr lang="ko-KR" altLang="en-US" sz="1500" kern="1200" dirty="0"/>
        </a:p>
      </dsp:txBody>
      <dsp:txXfrm>
        <a:off x="6352787" y="1827122"/>
        <a:ext cx="1905387" cy="748893"/>
      </dsp:txXfrm>
    </dsp:sp>
    <dsp:sp modelId="{F98325B6-1C2E-42F6-BFBB-267F3A327B20}">
      <dsp:nvSpPr>
        <dsp:cNvPr id="0" name=""/>
        <dsp:cNvSpPr/>
      </dsp:nvSpPr>
      <dsp:spPr>
        <a:xfrm rot="721204">
          <a:off x="2019699" y="3031890"/>
          <a:ext cx="1200735" cy="63105"/>
        </a:xfrm>
        <a:custGeom>
          <a:avLst/>
          <a:gdLst/>
          <a:ahLst/>
          <a:cxnLst/>
          <a:rect l="0" t="0" r="0" b="0"/>
          <a:pathLst>
            <a:path>
              <a:moveTo>
                <a:pt x="0" y="31552"/>
              </a:moveTo>
              <a:lnTo>
                <a:pt x="1200735" y="3155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721204">
        <a:off x="2590048" y="3033425"/>
        <a:ext cx="60036" cy="60036"/>
      </dsp:txXfrm>
    </dsp:sp>
    <dsp:sp modelId="{25B1D652-F481-42B5-B297-50DB76075766}">
      <dsp:nvSpPr>
        <dsp:cNvPr id="0" name=""/>
        <dsp:cNvSpPr/>
      </dsp:nvSpPr>
      <dsp:spPr>
        <a:xfrm>
          <a:off x="3207271" y="2814026"/>
          <a:ext cx="1905387" cy="748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유행에 더 민감하게</a:t>
          </a:r>
          <a:endParaRPr lang="ko-KR" altLang="en-US" sz="1500" kern="1200" dirty="0"/>
        </a:p>
      </dsp:txBody>
      <dsp:txXfrm>
        <a:off x="3207271" y="2814026"/>
        <a:ext cx="1905387" cy="748893"/>
      </dsp:txXfrm>
    </dsp:sp>
    <dsp:sp modelId="{373CA54C-13AB-4373-88E4-CC296B9F8F7A}">
      <dsp:nvSpPr>
        <dsp:cNvPr id="0" name=""/>
        <dsp:cNvSpPr/>
      </dsp:nvSpPr>
      <dsp:spPr>
        <a:xfrm>
          <a:off x="5112659" y="3156920"/>
          <a:ext cx="1240127" cy="63105"/>
        </a:xfrm>
        <a:custGeom>
          <a:avLst/>
          <a:gdLst/>
          <a:ahLst/>
          <a:cxnLst/>
          <a:rect l="0" t="0" r="0" b="0"/>
          <a:pathLst>
            <a:path>
              <a:moveTo>
                <a:pt x="0" y="31552"/>
              </a:moveTo>
              <a:lnTo>
                <a:pt x="1240127" y="3155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701720" y="3157469"/>
        <a:ext cx="62006" cy="62006"/>
      </dsp:txXfrm>
    </dsp:sp>
    <dsp:sp modelId="{EFC60A80-C34D-4DF1-85C3-030936F9F30C}">
      <dsp:nvSpPr>
        <dsp:cNvPr id="0" name=""/>
        <dsp:cNvSpPr/>
      </dsp:nvSpPr>
      <dsp:spPr>
        <a:xfrm>
          <a:off x="6352787" y="2814026"/>
          <a:ext cx="1905387" cy="748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다른 </a:t>
          </a:r>
          <a:r>
            <a:rPr lang="ko-KR" altLang="en-US" sz="1500" kern="1200" dirty="0" err="1" smtClean="0"/>
            <a:t>트랜드</a:t>
          </a:r>
          <a:r>
            <a:rPr lang="ko-KR" altLang="en-US" sz="1500" kern="1200" dirty="0" smtClean="0"/>
            <a:t> 제품과 비교하기</a:t>
          </a:r>
          <a:endParaRPr lang="ko-KR" altLang="en-US" sz="1500" kern="1200" dirty="0"/>
        </a:p>
      </dsp:txBody>
      <dsp:txXfrm>
        <a:off x="6352787" y="2814026"/>
        <a:ext cx="1905387" cy="748893"/>
      </dsp:txXfrm>
    </dsp:sp>
    <dsp:sp modelId="{67B481D3-4A4E-498A-BC73-665C73F01D14}">
      <dsp:nvSpPr>
        <dsp:cNvPr id="0" name=""/>
        <dsp:cNvSpPr/>
      </dsp:nvSpPr>
      <dsp:spPr>
        <a:xfrm rot="2755708">
          <a:off x="1775843" y="3513412"/>
          <a:ext cx="1688446" cy="63105"/>
        </a:xfrm>
        <a:custGeom>
          <a:avLst/>
          <a:gdLst/>
          <a:ahLst/>
          <a:cxnLst/>
          <a:rect l="0" t="0" r="0" b="0"/>
          <a:pathLst>
            <a:path>
              <a:moveTo>
                <a:pt x="0" y="31552"/>
              </a:moveTo>
              <a:lnTo>
                <a:pt x="1688446" y="3155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600" kern="1200"/>
        </a:p>
      </dsp:txBody>
      <dsp:txXfrm rot="2755708">
        <a:off x="2577855" y="3502754"/>
        <a:ext cx="84422" cy="84422"/>
      </dsp:txXfrm>
    </dsp:sp>
    <dsp:sp modelId="{957DF094-EE1F-4F78-9B6D-DFE7FC3C51BE}">
      <dsp:nvSpPr>
        <dsp:cNvPr id="0" name=""/>
        <dsp:cNvSpPr/>
      </dsp:nvSpPr>
      <dsp:spPr>
        <a:xfrm>
          <a:off x="3207271" y="3777069"/>
          <a:ext cx="1905387" cy="748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더 산뜻하고 유려하게</a:t>
          </a:r>
          <a:endParaRPr lang="ko-KR" altLang="en-US" sz="1500" kern="1200" dirty="0"/>
        </a:p>
      </dsp:txBody>
      <dsp:txXfrm>
        <a:off x="3207271" y="3777069"/>
        <a:ext cx="1905387" cy="748893"/>
      </dsp:txXfrm>
    </dsp:sp>
    <dsp:sp modelId="{C5BA65BD-DFC8-4158-8C69-EBDAB7C496BE}">
      <dsp:nvSpPr>
        <dsp:cNvPr id="0" name=""/>
        <dsp:cNvSpPr/>
      </dsp:nvSpPr>
      <dsp:spPr>
        <a:xfrm>
          <a:off x="5112659" y="4119963"/>
          <a:ext cx="1240127" cy="63105"/>
        </a:xfrm>
        <a:custGeom>
          <a:avLst/>
          <a:gdLst/>
          <a:ahLst/>
          <a:cxnLst/>
          <a:rect l="0" t="0" r="0" b="0"/>
          <a:pathLst>
            <a:path>
              <a:moveTo>
                <a:pt x="0" y="31552"/>
              </a:moveTo>
              <a:lnTo>
                <a:pt x="1240127" y="3155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701720" y="4120513"/>
        <a:ext cx="62006" cy="62006"/>
      </dsp:txXfrm>
    </dsp:sp>
    <dsp:sp modelId="{636DEBEB-054B-4FCC-BE52-30AC825500D1}">
      <dsp:nvSpPr>
        <dsp:cNvPr id="0" name=""/>
        <dsp:cNvSpPr/>
      </dsp:nvSpPr>
      <dsp:spPr>
        <a:xfrm>
          <a:off x="6352787" y="3777069"/>
          <a:ext cx="1905387" cy="748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이탈리안 디자이너 채용</a:t>
          </a:r>
          <a:endParaRPr lang="ko-KR" altLang="en-US" sz="1500" kern="1200" dirty="0"/>
        </a:p>
      </dsp:txBody>
      <dsp:txXfrm>
        <a:off x="6352787" y="3777069"/>
        <a:ext cx="1905387" cy="748893"/>
      </dsp:txXfrm>
    </dsp:sp>
    <dsp:sp modelId="{DDDF03B5-1888-41BF-A1D2-2C8EEBE7BC7E}">
      <dsp:nvSpPr>
        <dsp:cNvPr id="0" name=""/>
        <dsp:cNvSpPr/>
      </dsp:nvSpPr>
      <dsp:spPr>
        <a:xfrm>
          <a:off x="3456389" y="73390"/>
          <a:ext cx="1274627" cy="6654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어떻게</a:t>
          </a:r>
          <a:r>
            <a:rPr lang="en-US" altLang="ko-KR" sz="1800" kern="1200" dirty="0" smtClean="0"/>
            <a:t>?</a:t>
          </a:r>
          <a:endParaRPr lang="ko-KR" altLang="en-US" sz="1800" kern="1200" dirty="0"/>
        </a:p>
      </dsp:txBody>
      <dsp:txXfrm>
        <a:off x="3456389" y="73390"/>
        <a:ext cx="1274627" cy="665446"/>
      </dsp:txXfrm>
    </dsp:sp>
    <dsp:sp modelId="{2D18BC4F-C921-48CB-85F8-58E46CF3E207}">
      <dsp:nvSpPr>
        <dsp:cNvPr id="0" name=""/>
        <dsp:cNvSpPr/>
      </dsp:nvSpPr>
      <dsp:spPr>
        <a:xfrm>
          <a:off x="6408707" y="4"/>
          <a:ext cx="1274627" cy="6654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어떻게</a:t>
          </a:r>
          <a:r>
            <a:rPr lang="en-US" altLang="ko-KR" sz="1800" kern="1200" dirty="0" smtClean="0"/>
            <a:t>?</a:t>
          </a:r>
          <a:endParaRPr lang="ko-KR" altLang="en-US" sz="1800" kern="1200" dirty="0"/>
        </a:p>
      </dsp:txBody>
      <dsp:txXfrm>
        <a:off x="6408707" y="4"/>
        <a:ext cx="1274627" cy="665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26E7-F1B3-4D9C-8F05-E0D8B0079B2E}" type="datetimeFigureOut">
              <a:rPr lang="ko-KR" altLang="en-US" smtClean="0"/>
              <a:t>2011-05-16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38D-C5A6-4D4C-A103-335525A092B5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26E7-F1B3-4D9C-8F05-E0D8B0079B2E}" type="datetimeFigureOut">
              <a:rPr lang="ko-KR" altLang="en-US" smtClean="0"/>
              <a:t>2011-05-16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38D-C5A6-4D4C-A103-335525A092B5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26E7-F1B3-4D9C-8F05-E0D8B0079B2E}" type="datetimeFigureOut">
              <a:rPr lang="ko-KR" altLang="en-US" smtClean="0"/>
              <a:t>2011-05-16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38D-C5A6-4D4C-A103-335525A092B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26E7-F1B3-4D9C-8F05-E0D8B0079B2E}" type="datetimeFigureOut">
              <a:rPr lang="ko-KR" altLang="en-US" smtClean="0"/>
              <a:t>2011-05-16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38D-C5A6-4D4C-A103-335525A092B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26E7-F1B3-4D9C-8F05-E0D8B0079B2E}" type="datetimeFigureOut">
              <a:rPr lang="ko-KR" altLang="en-US" smtClean="0"/>
              <a:t>2011-05-16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38D-C5A6-4D4C-A103-335525A092B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26E7-F1B3-4D9C-8F05-E0D8B0079B2E}" type="datetimeFigureOut">
              <a:rPr lang="ko-KR" altLang="en-US" smtClean="0"/>
              <a:t>2011-05-16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38D-C5A6-4D4C-A103-335525A092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26E7-F1B3-4D9C-8F05-E0D8B0079B2E}" type="datetimeFigureOut">
              <a:rPr lang="ko-KR" altLang="en-US" smtClean="0"/>
              <a:t>2011-05-16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38D-C5A6-4D4C-A103-335525A092B5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 userDrawn="1"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26E7-F1B3-4D9C-8F05-E0D8B0079B2E}" type="datetimeFigureOut">
              <a:rPr lang="ko-KR" altLang="en-US" smtClean="0"/>
              <a:t>2011-05-16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38D-C5A6-4D4C-A103-335525A092B5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26E7-F1B3-4D9C-8F05-E0D8B0079B2E}" type="datetimeFigureOut">
              <a:rPr lang="ko-KR" altLang="en-US" smtClean="0"/>
              <a:t>2011-05-16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38D-C5A6-4D4C-A103-335525A092B5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26E7-F1B3-4D9C-8F05-E0D8B0079B2E}" type="datetimeFigureOut">
              <a:rPr lang="ko-KR" altLang="en-US" smtClean="0"/>
              <a:t>2011-05-16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38D-C5A6-4D4C-A103-335525A092B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26E7-F1B3-4D9C-8F05-E0D8B0079B2E}" type="datetimeFigureOut">
              <a:rPr lang="ko-KR" altLang="en-US" smtClean="0"/>
              <a:t>2011-05-16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38D-C5A6-4D4C-A103-335525A092B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AE326E7-F1B3-4D9C-8F05-E0D8B0079B2E}" type="datetimeFigureOut">
              <a:rPr lang="ko-KR" altLang="en-US" smtClean="0"/>
              <a:t>2011-05-16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ECB338D-C5A6-4D4C-A103-335525A092B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아이디어 평가를 위한 수렴사고 기</a:t>
            </a:r>
            <a:r>
              <a:rPr lang="ko-KR" altLang="en-US" dirty="0"/>
              <a:t>법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47832" cy="4421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1958"/>
                <a:gridCol w="2061958"/>
                <a:gridCol w="2061958"/>
                <a:gridCol w="2061958"/>
              </a:tblGrid>
              <a:tr h="1105272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</a:t>
                      </a:r>
                      <a:r>
                        <a:rPr lang="en-US" altLang="ko-KR" baseline="0" dirty="0" smtClean="0"/>
                        <a:t> R E A T I V I T Y – </a:t>
                      </a:r>
                      <a:r>
                        <a:rPr lang="ko-KR" altLang="en-US" baseline="0" dirty="0" smtClean="0"/>
                        <a:t>아이디어의 매력</a:t>
                      </a:r>
                      <a:endParaRPr lang="ko-KR" alt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105272">
                <a:tc rowSpan="3"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R</a:t>
                      </a:r>
                      <a:r>
                        <a:rPr lang="en-US" altLang="ko-KR" baseline="0" dirty="0" smtClean="0"/>
                        <a:t>ESOURCE</a:t>
                      </a:r>
                    </a:p>
                    <a:p>
                      <a:pPr algn="ctr" latinLnBrk="1"/>
                      <a:r>
                        <a:rPr lang="ko-KR" altLang="en-US" baseline="0" dirty="0" smtClean="0"/>
                        <a:t>아이디어의적합성</a:t>
                      </a:r>
                      <a:endParaRPr lang="ko-KR" altLang="en-US" dirty="0"/>
                    </a:p>
                  </a:txBody>
                  <a:tcPr vert="wordArtVertRtl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 smtClean="0"/>
                        <a:t>A</a:t>
                      </a:r>
                      <a:endParaRPr lang="ko-KR" altLang="en-US" sz="30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 smtClean="0"/>
                        <a:t>B</a:t>
                      </a:r>
                      <a:endParaRPr lang="ko-KR" altLang="en-US" sz="3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 smtClean="0"/>
                        <a:t>C</a:t>
                      </a:r>
                      <a:endParaRPr lang="ko-KR" altLang="en-US" sz="3000" dirty="0"/>
                    </a:p>
                  </a:txBody>
                  <a:tcPr anchor="ctr"/>
                </a:tc>
              </a:tr>
              <a:tr h="110527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 smtClean="0"/>
                        <a:t>B</a:t>
                      </a:r>
                      <a:endParaRPr lang="ko-KR" altLang="en-US" sz="3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 smtClean="0"/>
                        <a:t>C</a:t>
                      </a:r>
                      <a:endParaRPr lang="ko-KR" altLang="en-US" sz="3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 smtClean="0"/>
                        <a:t>D</a:t>
                      </a:r>
                      <a:endParaRPr lang="ko-KR" altLang="en-US" sz="3000" dirty="0"/>
                    </a:p>
                  </a:txBody>
                  <a:tcPr anchor="ctr"/>
                </a:tc>
              </a:tr>
              <a:tr h="110527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 smtClean="0"/>
                        <a:t>C</a:t>
                      </a:r>
                      <a:endParaRPr lang="ko-KR" altLang="en-US" sz="3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 smtClean="0"/>
                        <a:t>D</a:t>
                      </a:r>
                      <a:endParaRPr lang="ko-KR" altLang="en-US" sz="3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 smtClean="0"/>
                        <a:t>E</a:t>
                      </a:r>
                      <a:endParaRPr lang="ko-KR" altLang="en-US" sz="3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스크리닝</a:t>
            </a:r>
            <a:r>
              <a:rPr lang="ko-KR" altLang="en-US" dirty="0" smtClean="0"/>
              <a:t> 매트릭스 기법 예시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아이디어 적용기법의 일종</a:t>
            </a:r>
            <a:endParaRPr lang="en-US" altLang="ko-KR" dirty="0" smtClean="0"/>
          </a:p>
          <a:p>
            <a:r>
              <a:rPr lang="ko-KR" altLang="en-US" dirty="0" err="1" smtClean="0"/>
              <a:t>와이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와이</a:t>
            </a:r>
            <a:r>
              <a:rPr lang="ko-KR" altLang="en-US" dirty="0" smtClean="0"/>
              <a:t> 기법과 유사한 형태</a:t>
            </a:r>
            <a:endParaRPr lang="en-US" altLang="ko-KR" dirty="0" smtClean="0"/>
          </a:p>
          <a:p>
            <a:r>
              <a:rPr lang="ko-KR" altLang="en-US" dirty="0" smtClean="0"/>
              <a:t>계속해서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어떻게</a:t>
            </a:r>
            <a:r>
              <a:rPr lang="en-US" altLang="ko-KR" dirty="0" smtClean="0"/>
              <a:t>?” </a:t>
            </a:r>
            <a:r>
              <a:rPr lang="ko-KR" altLang="en-US" dirty="0" smtClean="0"/>
              <a:t>라는 질문을 반복하면서 아이디어 적용방법을 구체화 시켜나가는 기법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하우</a:t>
            </a:r>
            <a:r>
              <a:rPr lang="ko-KR" altLang="en-US" dirty="0" smtClean="0"/>
              <a:t> </a:t>
            </a:r>
            <a:r>
              <a:rPr lang="en-US" altLang="ko-KR" dirty="0" smtClean="0"/>
              <a:t>– </a:t>
            </a:r>
            <a:r>
              <a:rPr lang="ko-KR" altLang="en-US" dirty="0" err="1" smtClean="0"/>
              <a:t>하우</a:t>
            </a:r>
            <a:r>
              <a:rPr lang="ko-KR" altLang="en-US" dirty="0" smtClean="0"/>
              <a:t> 기법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최종 확정된 아이디어를 종이의 왼쪽의 중앙에 기록한다</a:t>
            </a:r>
            <a:endParaRPr lang="en-US" altLang="ko-KR" dirty="0" smtClean="0"/>
          </a:p>
          <a:p>
            <a:r>
              <a:rPr lang="ko-KR" altLang="en-US" dirty="0" smtClean="0"/>
              <a:t>이 아이디어에 대해서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어떻게</a:t>
            </a:r>
            <a:r>
              <a:rPr lang="en-US" altLang="ko-KR" dirty="0" smtClean="0"/>
              <a:t>?”</a:t>
            </a:r>
            <a:r>
              <a:rPr lang="ko-KR" altLang="en-US" dirty="0" smtClean="0"/>
              <a:t>라고 질문하고 이 질문의 답을 트리형태로 기록한다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반복해서 이에 대한 대답을 </a:t>
            </a:r>
            <a:r>
              <a:rPr lang="ko-KR" altLang="en-US" dirty="0" err="1" smtClean="0"/>
              <a:t>트리형태로</a:t>
            </a:r>
            <a:r>
              <a:rPr lang="ko-KR" altLang="en-US" dirty="0" smtClean="0"/>
              <a:t> 기록한다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충분히 자세한 실행 방안이 나올 때까지 계속해서 질문한다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하우</a:t>
            </a:r>
            <a:r>
              <a:rPr lang="ko-KR" altLang="en-US" dirty="0" smtClean="0"/>
              <a:t> </a:t>
            </a:r>
            <a:r>
              <a:rPr lang="en-US" altLang="ko-KR" dirty="0" smtClean="0"/>
              <a:t>– </a:t>
            </a:r>
            <a:r>
              <a:rPr lang="ko-KR" altLang="en-US" dirty="0" err="1" smtClean="0"/>
              <a:t>하우</a:t>
            </a:r>
            <a:r>
              <a:rPr lang="ko-KR" altLang="en-US" dirty="0" smtClean="0"/>
              <a:t> 기법의 활용단계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67544" y="1700808"/>
          <a:ext cx="8258175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하우</a:t>
            </a:r>
            <a:r>
              <a:rPr lang="ko-KR" altLang="en-US" dirty="0" smtClean="0"/>
              <a:t> </a:t>
            </a:r>
            <a:r>
              <a:rPr lang="en-US" altLang="ko-KR" dirty="0" smtClean="0"/>
              <a:t>– </a:t>
            </a:r>
            <a:r>
              <a:rPr lang="ko-KR" altLang="en-US" dirty="0" err="1" smtClean="0"/>
              <a:t>하우</a:t>
            </a:r>
            <a:r>
              <a:rPr lang="ko-KR" altLang="en-US" dirty="0" smtClean="0"/>
              <a:t> 기법의 예시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28596" y="1600202"/>
            <a:ext cx="8463884" cy="4525963"/>
          </a:xfrm>
        </p:spPr>
        <p:txBody>
          <a:bodyPr/>
          <a:lstStyle/>
          <a:p>
            <a:r>
              <a:rPr lang="en-US" altLang="ko-KR" sz="3000" dirty="0" smtClean="0"/>
              <a:t>ALU(Advantage, Limitation and Unique Qualities) </a:t>
            </a:r>
            <a:r>
              <a:rPr lang="ko-KR" altLang="en-US" sz="3000" dirty="0" smtClean="0"/>
              <a:t>기법</a:t>
            </a:r>
            <a:endParaRPr lang="en-US" altLang="ko-KR" sz="3000" dirty="0" smtClean="0"/>
          </a:p>
          <a:p>
            <a:r>
              <a:rPr lang="ko-KR" altLang="en-US" dirty="0" smtClean="0"/>
              <a:t>평가 행렬 기법</a:t>
            </a:r>
            <a:endParaRPr lang="en-US" altLang="ko-KR" dirty="0" smtClean="0"/>
          </a:p>
          <a:p>
            <a:r>
              <a:rPr lang="ko-KR" altLang="en-US" dirty="0" smtClean="0"/>
              <a:t>쌍 비교 분석 기법</a:t>
            </a:r>
            <a:endParaRPr lang="en-US" altLang="ko-KR" dirty="0" smtClean="0"/>
          </a:p>
          <a:p>
            <a:r>
              <a:rPr lang="en-US" altLang="ko-KR" dirty="0" smtClean="0"/>
              <a:t>Screening Matrix </a:t>
            </a:r>
            <a:r>
              <a:rPr lang="ko-KR" altLang="en-US" dirty="0" smtClean="0"/>
              <a:t>기법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수렴사고 기법의 종류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강점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약점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독특한 특징의 첫 단어로 만든 기본적인 수림적 사고도구</a:t>
            </a:r>
            <a:endParaRPr lang="en-US" altLang="ko-KR" sz="2800" dirty="0" smtClean="0"/>
          </a:p>
          <a:p>
            <a:r>
              <a:rPr lang="ko-KR" altLang="en-US" sz="2800" dirty="0" smtClean="0"/>
              <a:t>여러 가지 아이디어들을 분석하고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다듬고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발전시키기 위한 기법으로 수렴적 사고의 </a:t>
            </a:r>
            <a:r>
              <a:rPr lang="en-US" altLang="ko-KR" sz="2800" dirty="0" smtClean="0"/>
              <a:t>4</a:t>
            </a:r>
            <a:r>
              <a:rPr lang="ko-KR" altLang="en-US" sz="2800" dirty="0" smtClean="0"/>
              <a:t>가지 가이드 라인을 준수하면서 사고함</a:t>
            </a:r>
            <a:endParaRPr lang="en-US" altLang="ko-KR" sz="2800" dirty="0" smtClean="0"/>
          </a:p>
          <a:p>
            <a:r>
              <a:rPr lang="en-US" altLang="ko-KR" sz="2800" dirty="0" smtClean="0"/>
              <a:t>4</a:t>
            </a:r>
            <a:r>
              <a:rPr lang="ko-KR" altLang="en-US" sz="2800" dirty="0" smtClean="0"/>
              <a:t>가지 가이드 라인은 긍정적 판단을 사용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체계적인 수행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새로운 아이디어의 고려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대안의 수렴과정에서 예정했던 방향에서 벗어나지 말 것</a:t>
            </a:r>
            <a:endParaRPr lang="ko-KR" altLang="en-US" sz="2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ALU </a:t>
            </a:r>
            <a:r>
              <a:rPr lang="ko-KR" altLang="en-US" dirty="0" smtClean="0"/>
              <a:t>기법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단계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강점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장점을 고려한다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  </a:t>
            </a:r>
            <a:r>
              <a:rPr lang="ko-KR" altLang="en-US" sz="2800" dirty="0" smtClean="0"/>
              <a:t>대안의 강점을 먼저 분석하고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대안의 분석하는 일에 적극적으로 관여할 수 있게 도와주며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습관적인 회피현상 방지 가능</a:t>
            </a:r>
            <a:endParaRPr lang="en-US" altLang="ko-KR" sz="2800" dirty="0" smtClean="0"/>
          </a:p>
          <a:p>
            <a:r>
              <a:rPr lang="en-US" altLang="ko-KR" sz="3000" dirty="0" smtClean="0"/>
              <a:t>2</a:t>
            </a:r>
            <a:r>
              <a:rPr lang="ko-KR" altLang="en-US" sz="3000" dirty="0" smtClean="0"/>
              <a:t>단계 </a:t>
            </a:r>
            <a:r>
              <a:rPr lang="en-US" altLang="ko-KR" sz="3000" dirty="0" smtClean="0"/>
              <a:t>: </a:t>
            </a:r>
            <a:r>
              <a:rPr lang="ko-KR" altLang="en-US" sz="3000" dirty="0" smtClean="0"/>
              <a:t>제한</a:t>
            </a:r>
            <a:r>
              <a:rPr lang="en-US" altLang="ko-KR" sz="3000" dirty="0" smtClean="0"/>
              <a:t>, </a:t>
            </a:r>
            <a:r>
              <a:rPr lang="ko-KR" altLang="en-US" sz="3000" dirty="0" smtClean="0"/>
              <a:t>개선이 필요한 영역을 찾아낸다</a:t>
            </a:r>
            <a:r>
              <a:rPr lang="en-US" altLang="ko-KR" sz="3000" dirty="0" smtClean="0"/>
              <a:t>.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</a:t>
            </a:r>
            <a:r>
              <a:rPr lang="ko-KR" altLang="en-US" sz="2800" dirty="0" smtClean="0"/>
              <a:t>완벽한 대안이란 오히려 드물고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각 대안이 가지는 제한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약점 또는 문제점들을 신중하게 고려함</a:t>
            </a:r>
            <a:endParaRPr lang="en-US" altLang="ko-KR" sz="2800" dirty="0" smtClean="0"/>
          </a:p>
          <a:p>
            <a:r>
              <a:rPr lang="en-US" altLang="ko-KR" dirty="0" smtClean="0"/>
              <a:t>3</a:t>
            </a:r>
            <a:r>
              <a:rPr lang="ko-KR" altLang="en-US" dirty="0" smtClean="0"/>
              <a:t>단계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독특한 특성을 확인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</a:t>
            </a:r>
            <a:r>
              <a:rPr lang="ko-KR" altLang="en-US" sz="2600" dirty="0" smtClean="0"/>
              <a:t>각 대안들이 가지고 잇는 새롭고 독특한 </a:t>
            </a:r>
            <a:r>
              <a:rPr lang="ko-KR" altLang="en-US" sz="2600" dirty="0" err="1" smtClean="0"/>
              <a:t>요소들을의식적으로</a:t>
            </a:r>
            <a:r>
              <a:rPr lang="ko-KR" altLang="en-US" sz="2600" dirty="0" smtClean="0"/>
              <a:t> 고려함</a:t>
            </a:r>
            <a:endParaRPr lang="en-US" altLang="ko-KR" sz="26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ALU </a:t>
            </a:r>
            <a:r>
              <a:rPr lang="ko-KR" altLang="en-US" dirty="0" smtClean="0"/>
              <a:t>단계별 절차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제안된 아이디어들을 미리 정해 놓은 준거에 따라 체계적으로 평가하는 기법</a:t>
            </a:r>
            <a:endParaRPr lang="en-US" altLang="ko-KR" dirty="0" smtClean="0"/>
          </a:p>
          <a:p>
            <a:r>
              <a:rPr lang="ko-KR" altLang="en-US" dirty="0" smtClean="0"/>
              <a:t>다소 시간과 노력이 소요된다</a:t>
            </a:r>
            <a:endParaRPr lang="en-US" altLang="ko-KR" dirty="0" smtClean="0"/>
          </a:p>
          <a:p>
            <a:r>
              <a:rPr lang="ko-KR" altLang="en-US" dirty="0" smtClean="0"/>
              <a:t>절차로는 </a:t>
            </a:r>
            <a:r>
              <a:rPr lang="ko-KR" altLang="en-US" dirty="0" err="1" smtClean="0"/>
              <a:t>행렬표</a:t>
            </a:r>
            <a:r>
              <a:rPr lang="ko-KR" altLang="en-US" dirty="0" smtClean="0"/>
              <a:t> 준비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행렬표</a:t>
            </a:r>
            <a:r>
              <a:rPr lang="ko-KR" altLang="en-US" dirty="0" smtClean="0"/>
              <a:t> 완성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결과 해석 이라는 </a:t>
            </a:r>
            <a:r>
              <a:rPr lang="en-US" altLang="ko-KR" dirty="0" smtClean="0"/>
              <a:t>3</a:t>
            </a:r>
            <a:r>
              <a:rPr lang="ko-KR" altLang="en-US" dirty="0" smtClean="0"/>
              <a:t>단계를 거친다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평가 행렬 기법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평가 행렬 기법 예시</a:t>
            </a:r>
            <a:endParaRPr lang="ko-KR" altLang="en-US" dirty="0"/>
          </a:p>
        </p:txBody>
      </p:sp>
      <p:graphicFrame>
        <p:nvGraphicFramePr>
          <p:cNvPr id="10" name="내용 개체 틀 9"/>
          <p:cNvGraphicFramePr>
            <a:graphicFrameLocks noGrp="1"/>
          </p:cNvGraphicFramePr>
          <p:nvPr>
            <p:ph idx="1"/>
          </p:nvPr>
        </p:nvGraphicFramePr>
        <p:xfrm>
          <a:off x="467544" y="1988840"/>
          <a:ext cx="8424936" cy="36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6"/>
                <a:gridCol w="1404156"/>
                <a:gridCol w="1404156"/>
                <a:gridCol w="1404156"/>
                <a:gridCol w="1404156"/>
                <a:gridCol w="1404156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평가준거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아이디어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비용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</a:t>
                      </a:r>
                    </a:p>
                    <a:p>
                      <a:pPr algn="ctr" latinLnBrk="1"/>
                      <a:r>
                        <a:rPr lang="en-US" altLang="ko-KR" sz="1700" dirty="0" smtClean="0"/>
                        <a:t>(</a:t>
                      </a:r>
                      <a:r>
                        <a:rPr lang="ko-KR" altLang="en-US" sz="1700" dirty="0" smtClean="0"/>
                        <a:t>수용가능성</a:t>
                      </a:r>
                      <a:r>
                        <a:rPr lang="en-US" altLang="ko-KR" sz="1700" dirty="0" smtClean="0"/>
                        <a:t>)</a:t>
                      </a:r>
                      <a:endParaRPr lang="ko-KR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자원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시간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공간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힘이 들고 시간이 많이 걸린다</a:t>
            </a:r>
            <a:endParaRPr lang="en-US" altLang="ko-KR" dirty="0" smtClean="0"/>
          </a:p>
          <a:p>
            <a:r>
              <a:rPr lang="ko-KR" altLang="en-US" dirty="0" smtClean="0"/>
              <a:t>아이디어들이 모두 중요해서 우선 순위를 매기기 힘들 때 적절하게 사용된다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절차로는 </a:t>
            </a:r>
            <a:r>
              <a:rPr lang="en-US" altLang="ko-KR" dirty="0" smtClean="0"/>
              <a:t>PCA</a:t>
            </a:r>
            <a:r>
              <a:rPr lang="ko-KR" altLang="en-US" dirty="0" smtClean="0"/>
              <a:t>에 아이디어를 기입하고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아이디어들의 각 쌍을 비교하며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점수를 더하고 결과를 해석하는 순서를 가진다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쌍 비교 분석법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쌍 비교 분석 기법 예시</a:t>
            </a:r>
            <a:endParaRPr lang="ko-KR" altLang="en-US" dirty="0"/>
          </a:p>
        </p:txBody>
      </p:sp>
      <p:pic>
        <p:nvPicPr>
          <p:cNvPr id="6" name="내용 개체 틀 5" descr="DSFADFADSFASDFADSFSDAF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556792"/>
            <a:ext cx="6997960" cy="4320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다양한 아이디어들을 아이디어의 질에 따라 분류하여 우선 순위를 정하고 선택하여 활용하고자 할 때 사용하면 좋은 체계적인 수렴기법의 종류</a:t>
            </a:r>
            <a:endParaRPr lang="en-US" altLang="ko-KR" dirty="0" smtClean="0"/>
          </a:p>
          <a:p>
            <a:r>
              <a:rPr lang="ko-KR" altLang="en-US" dirty="0" smtClean="0"/>
              <a:t>활용에는 가로에는 자료의 참신성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세로에는 자료의 </a:t>
            </a:r>
            <a:r>
              <a:rPr lang="ko-KR" altLang="en-US" dirty="0" err="1" smtClean="0"/>
              <a:t>풍부성이</a:t>
            </a:r>
            <a:r>
              <a:rPr lang="ko-KR" altLang="en-US" dirty="0" smtClean="0"/>
              <a:t> 들어가며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표 안에서는 교육내용이 바로 적응 여부에 따라 </a:t>
            </a:r>
            <a:r>
              <a:rPr lang="en-US" altLang="ko-KR" dirty="0" smtClean="0"/>
              <a:t>ABCD</a:t>
            </a:r>
            <a:r>
              <a:rPr lang="ko-KR" altLang="en-US" dirty="0" smtClean="0"/>
              <a:t>로 취사 선택한다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스크리닝</a:t>
            </a:r>
            <a:r>
              <a:rPr lang="ko-KR" altLang="en-US" dirty="0" smtClean="0"/>
              <a:t> 매트릭스 기법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64</TotalTime>
  <Words>370</Words>
  <Application>Microsoft Office PowerPoint</Application>
  <PresentationFormat>화면 슬라이드 쇼(4:3)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고려청자</vt:lpstr>
      <vt:lpstr>아이디어 평가를 위한 수렴사고 기법</vt:lpstr>
      <vt:lpstr>수렴사고 기법의 종류</vt:lpstr>
      <vt:lpstr>ALU 기법</vt:lpstr>
      <vt:lpstr>ALU 단계별 절차</vt:lpstr>
      <vt:lpstr>평가 행렬 기법</vt:lpstr>
      <vt:lpstr>평가 행렬 기법 예시</vt:lpstr>
      <vt:lpstr>쌍 비교 분석법</vt:lpstr>
      <vt:lpstr>쌍 비교 분석 기법 예시</vt:lpstr>
      <vt:lpstr>스크리닝 매트릭스 기법</vt:lpstr>
      <vt:lpstr>스크리닝 매트릭스 기법 예시</vt:lpstr>
      <vt:lpstr>하우 – 하우 기법</vt:lpstr>
      <vt:lpstr>하우 – 하우 기법의 활용단계</vt:lpstr>
      <vt:lpstr>하우 – 하우 기법의 예시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아이디어 평가를 위한 수렴사고 기법</dc:title>
  <dc:creator>user</dc:creator>
  <cp:lastModifiedBy>user</cp:lastModifiedBy>
  <cp:revision>8</cp:revision>
  <dcterms:created xsi:type="dcterms:W3CDTF">2011-05-15T17:29:03Z</dcterms:created>
  <dcterms:modified xsi:type="dcterms:W3CDTF">2011-05-15T18:33:50Z</dcterms:modified>
</cp:coreProperties>
</file>