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15" r:id="rId3"/>
    <p:sldId id="258" r:id="rId4"/>
    <p:sldId id="259" r:id="rId5"/>
    <p:sldId id="260" r:id="rId6"/>
    <p:sldId id="269" r:id="rId7"/>
    <p:sldId id="261" r:id="rId8"/>
    <p:sldId id="299" r:id="rId9"/>
    <p:sldId id="314" r:id="rId10"/>
    <p:sldId id="264" r:id="rId11"/>
    <p:sldId id="265" r:id="rId12"/>
    <p:sldId id="270" r:id="rId13"/>
    <p:sldId id="271" r:id="rId14"/>
    <p:sldId id="273" r:id="rId15"/>
    <p:sldId id="277" r:id="rId16"/>
    <p:sldId id="276" r:id="rId17"/>
    <p:sldId id="275" r:id="rId18"/>
    <p:sldId id="280" r:id="rId19"/>
    <p:sldId id="281" r:id="rId20"/>
    <p:sldId id="290" r:id="rId21"/>
    <p:sldId id="266" r:id="rId22"/>
    <p:sldId id="287" r:id="rId23"/>
    <p:sldId id="289" r:id="rId24"/>
    <p:sldId id="298" r:id="rId25"/>
    <p:sldId id="293" r:id="rId26"/>
    <p:sldId id="300" r:id="rId27"/>
    <p:sldId id="316" r:id="rId28"/>
    <p:sldId id="295" r:id="rId29"/>
    <p:sldId id="303" r:id="rId30"/>
    <p:sldId id="302" r:id="rId31"/>
    <p:sldId id="301" r:id="rId32"/>
    <p:sldId id="304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5A3B6-B5FB-4704-AE75-E283FCED187B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4F2D8-767F-4397-AE9A-98ADA8201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4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4F2D8-767F-4397-AE9A-98ADA820134F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11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860C-520D-406E-8D65-F77805631B75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5758-4DAB-40A7-B992-A058261BC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7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860C-520D-406E-8D65-F77805631B75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5758-4DAB-40A7-B992-A058261BC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61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860C-520D-406E-8D65-F77805631B75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5758-4DAB-40A7-B992-A058261BC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860C-520D-406E-8D65-F77805631B75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5758-4DAB-40A7-B992-A058261BC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6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860C-520D-406E-8D65-F77805631B75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5758-4DAB-40A7-B992-A058261BC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4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860C-520D-406E-8D65-F77805631B75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5758-4DAB-40A7-B992-A058261BC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8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860C-520D-406E-8D65-F77805631B75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5758-4DAB-40A7-B992-A058261BC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6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860C-520D-406E-8D65-F77805631B75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5758-4DAB-40A7-B992-A058261BC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1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860C-520D-406E-8D65-F77805631B75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5758-4DAB-40A7-B992-A058261BC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3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860C-520D-406E-8D65-F77805631B75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5758-4DAB-40A7-B992-A058261BC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2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860C-520D-406E-8D65-F77805631B75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5758-4DAB-40A7-B992-A058261BC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1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1860C-520D-406E-8D65-F77805631B75}" type="datetimeFigureOut">
              <a:rPr lang="ko-KR" altLang="en-US" smtClean="0"/>
              <a:t>2015-03-22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5758-4DAB-40A7-B992-A058261BC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62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0"/>
            <a:ext cx="68199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11 안단테 칸타빌레-챠이코프스키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0"/>
            <a:ext cx="8723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7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"/>
            <a:ext cx="9144000" cy="648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3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3"/>
            <a:ext cx="9144000" cy="6618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9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4" y="1052736"/>
            <a:ext cx="4896544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31" y="1052736"/>
            <a:ext cx="4286698" cy="4896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9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63" y="620688"/>
            <a:ext cx="4533322" cy="574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6" y="620687"/>
            <a:ext cx="4651642" cy="574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8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9" y="188640"/>
            <a:ext cx="4337916" cy="657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39"/>
            <a:ext cx="5009151" cy="6575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6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0"/>
            <a:ext cx="8499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2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0"/>
            <a:ext cx="6932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7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1" y="692696"/>
            <a:ext cx="4946113" cy="564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74" y="709925"/>
            <a:ext cx="4215052" cy="56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283969" cy="503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58" y="908720"/>
            <a:ext cx="5021862" cy="503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2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file3.uf.tistory.com/R750x0/1258E01F4A8659C7299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98542"/>
            <a:ext cx="5512447" cy="319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836712"/>
            <a:ext cx="91085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/>
              <a:t>Vladimir </a:t>
            </a:r>
            <a:r>
              <a:rPr lang="en-US" altLang="ko-KR" sz="4000" b="1" dirty="0" err="1"/>
              <a:t>Nikolaevic</a:t>
            </a:r>
            <a:r>
              <a:rPr lang="en-US" altLang="ko-KR" sz="4000" b="1" dirty="0"/>
              <a:t> </a:t>
            </a:r>
            <a:r>
              <a:rPr lang="en-US" altLang="ko-KR" sz="4000" b="1" dirty="0" err="1" smtClean="0"/>
              <a:t>Mukhin</a:t>
            </a:r>
            <a:endParaRPr lang="en-US" altLang="ko-KR" sz="4000" b="1" dirty="0" smtClean="0"/>
          </a:p>
          <a:p>
            <a:pPr algn="ctr"/>
            <a:r>
              <a:rPr lang="en-US" altLang="ko-KR" sz="2000" b="1" dirty="0" smtClean="0"/>
              <a:t>(</a:t>
            </a:r>
            <a:r>
              <a:rPr lang="en-US" altLang="ko-KR" sz="2000" b="1" dirty="0"/>
              <a:t>1971</a:t>
            </a:r>
            <a:r>
              <a:rPr lang="en-US" altLang="ko-KR" sz="2000" b="1" dirty="0" smtClean="0"/>
              <a:t>~)</a:t>
            </a:r>
          </a:p>
          <a:p>
            <a:pPr algn="ctr"/>
            <a:r>
              <a:rPr lang="en-US" altLang="ko-KR" sz="2800" b="1" dirty="0" smtClean="0"/>
              <a:t>Russian </a:t>
            </a:r>
            <a:r>
              <a:rPr lang="en-US" altLang="ko-KR" sz="2800" b="1" dirty="0"/>
              <a:t>Painter(Born in Kazakhstan) </a:t>
            </a:r>
            <a:endParaRPr lang="ko-KR" altLang="en-US" sz="2800" b="1" dirty="0"/>
          </a:p>
        </p:txBody>
      </p:sp>
      <p:pic>
        <p:nvPicPr>
          <p:cNvPr id="4" name="Picture 2" descr="http://i.ytimg.com/vi/4PvvkWxzzDE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50117"/>
            <a:ext cx="2792091" cy="209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" y="620688"/>
            <a:ext cx="4488373" cy="566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27" y="620688"/>
            <a:ext cx="4610248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3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7" y="692696"/>
            <a:ext cx="5466102" cy="546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85926"/>
            <a:ext cx="4067944" cy="5466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7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2" y="404664"/>
            <a:ext cx="4599685" cy="605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62" y="404664"/>
            <a:ext cx="4502638" cy="6046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6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4613171" cy="593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66" y="548680"/>
            <a:ext cx="4452534" cy="593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20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8640"/>
            <a:ext cx="4596997" cy="645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://cfile22.uf.tistory.com/R750x0/173C2F1F4A8659B58C52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38" y="188640"/>
            <a:ext cx="4611357" cy="64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3995937" cy="586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63" y="548679"/>
            <a:ext cx="5297309" cy="5867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7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" y="836712"/>
            <a:ext cx="4571999" cy="540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05" y="836712"/>
            <a:ext cx="4698339" cy="5403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9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file22.uf.tistory.com/R750x0/1861991F4A8659CB1489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7" y="404664"/>
            <a:ext cx="913342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8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" y="332656"/>
            <a:ext cx="4211960" cy="633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99" y="334944"/>
            <a:ext cx="4945751" cy="6339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7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8" y="0"/>
            <a:ext cx="6867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3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" y="847974"/>
            <a:ext cx="5110634" cy="515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41" y="847974"/>
            <a:ext cx="3970560" cy="515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5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8864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9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0"/>
            <a:ext cx="8809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2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22" y="188640"/>
            <a:ext cx="4790065" cy="656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cfile1.uf.tistory.com/R750x0/163D781F4A8659BE7E63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" y="188640"/>
            <a:ext cx="4355976" cy="655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5" y="303384"/>
            <a:ext cx="4886448" cy="635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1.bp.blogspot.com/--5v8O1RNW_M/Tx2Ds5V6QQI/AAAAAAAAE7M/n_uQOz9oVLQ/s1600/Vladimir+Mukhin+-+Tutt%2527Art%2540+-+%252854%2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01" y="334529"/>
            <a:ext cx="4195873" cy="63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0"/>
            <a:ext cx="6888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1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8" y="0"/>
            <a:ext cx="7134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3" y="0"/>
            <a:ext cx="6416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0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4" y="776658"/>
            <a:ext cx="3945228" cy="530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cfile3.uf.tistory.com/R750x0/1844641F4A8659C55D25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96" y="1627931"/>
            <a:ext cx="5140944" cy="35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8" y="0"/>
            <a:ext cx="6867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2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0"/>
            <a:ext cx="6877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0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0"/>
            <a:ext cx="69326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244408" y="630932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768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6100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3" y="0"/>
            <a:ext cx="6416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7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" y="620688"/>
            <a:ext cx="4582584" cy="581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73" y="631239"/>
            <a:ext cx="4495027" cy="5819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9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75" y="548681"/>
            <a:ext cx="4045425" cy="5864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3" y="548680"/>
            <a:ext cx="5101669" cy="5864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55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cfile1.uf.tistory.com/R750x0/163C281F4A8659D47216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214539" cy="57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file25.uf.tistory.com/R750x0/17514F1F4A8659C852C7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39" y="692695"/>
            <a:ext cx="4991505" cy="57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</Words>
  <Application>Microsoft Office PowerPoint</Application>
  <PresentationFormat>화면 슬라이드 쇼(4:3)</PresentationFormat>
  <Paragraphs>5</Paragraphs>
  <Slides>40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7</cp:revision>
  <dcterms:created xsi:type="dcterms:W3CDTF">2015-03-22T08:38:21Z</dcterms:created>
  <dcterms:modified xsi:type="dcterms:W3CDTF">2015-03-22T09:48:53Z</dcterms:modified>
</cp:coreProperties>
</file>