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EF5A-FDFA-4B7B-94CD-8E17B70D886C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16CF-9851-44B0-840B-FFAD529AF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30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EF5A-FDFA-4B7B-94CD-8E17B70D886C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16CF-9851-44B0-840B-FFAD529AF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204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EF5A-FDFA-4B7B-94CD-8E17B70D886C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16CF-9851-44B0-840B-FFAD529AF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60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EF5A-FDFA-4B7B-94CD-8E17B70D886C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16CF-9851-44B0-840B-FFAD529AF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528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EF5A-FDFA-4B7B-94CD-8E17B70D886C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16CF-9851-44B0-840B-FFAD529AF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636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EF5A-FDFA-4B7B-94CD-8E17B70D886C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16CF-9851-44B0-840B-FFAD529AF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67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EF5A-FDFA-4B7B-94CD-8E17B70D886C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16CF-9851-44B0-840B-FFAD529AF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55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EF5A-FDFA-4B7B-94CD-8E17B70D886C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16CF-9851-44B0-840B-FFAD529AF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28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EF5A-FDFA-4B7B-94CD-8E17B70D886C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16CF-9851-44B0-840B-FFAD529AF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221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EF5A-FDFA-4B7B-94CD-8E17B70D886C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16CF-9851-44B0-840B-FFAD529AF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56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EF5A-FDFA-4B7B-94CD-8E17B70D886C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16CF-9851-44B0-840B-FFAD529AF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34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9EF5A-FDFA-4B7B-94CD-8E17B70D886C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816CF-9851-44B0-840B-FFAD529AF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52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1902941" y="370703"/>
            <a:ext cx="8394356" cy="6244281"/>
            <a:chOff x="3813088" y="547816"/>
            <a:chExt cx="7806382" cy="5844746"/>
          </a:xfrm>
        </p:grpSpPr>
        <p:pic>
          <p:nvPicPr>
            <p:cNvPr id="1028" name="Picture 4" descr="https://map3.daumcdn.net/map_2d_hd/1912uow/L6/244/10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784" y="4450492"/>
              <a:ext cx="1942070" cy="1942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https://map0.daumcdn.net/map_2d_hd/1912uow/L6/244/10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2974" y="4442252"/>
              <a:ext cx="1946188" cy="1946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map1.daumcdn.net/map_2d_hd/1912uow/L6/244/10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9162" y="4442252"/>
              <a:ext cx="1950308" cy="1950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https://map3.daumcdn.net/map_2d_hd/1912uow/L6/245/10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486" y="2496064"/>
              <a:ext cx="1956488" cy="1948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map0.daumcdn.net/map_2d_hd/1912uow/L6/245/108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2974" y="2496064"/>
              <a:ext cx="1948248" cy="1948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https://map1.daumcdn.net/map_2d_hd/1912uow/L6/245/109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1222" y="2496064"/>
              <a:ext cx="1948248" cy="1948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map3.daumcdn.net/map_2d_hd/1912uow/L6/246/107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486" y="547816"/>
              <a:ext cx="1956488" cy="1956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https://map0.daumcdn.net/map_2d_hd/1912uow/L6/246/108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2974" y="547816"/>
              <a:ext cx="1948248" cy="1948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map1.daumcdn.net/map_2d_hd/1912uow/L6/246/109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1222" y="547816"/>
              <a:ext cx="1948248" cy="1948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타원 5"/>
            <p:cNvSpPr/>
            <p:nvPr/>
          </p:nvSpPr>
          <p:spPr>
            <a:xfrm>
              <a:off x="7191635" y="3762002"/>
              <a:ext cx="82378" cy="74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71186" y="3828290"/>
              <a:ext cx="72327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700" dirty="0" smtClean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만민중앙교회</a:t>
              </a:r>
              <a:endParaRPr lang="ko-KR" altLang="en-US" sz="70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pic>
          <p:nvPicPr>
            <p:cNvPr id="1045" name="Picture 21" descr="https://map2.daumcdn.net/map_2d_hd/1912uow/L6/244/106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088" y="4442252"/>
              <a:ext cx="1959576" cy="1946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s://map2.daumcdn.net/map_2d_hd/1912uow/L6/245/106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177" y="2489884"/>
              <a:ext cx="1956487" cy="1959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7" name="Picture 23" descr="https://map2.daumcdn.net/map_2d_hd/1912uow/L6/246/106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238" y="547816"/>
              <a:ext cx="1948248" cy="1948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16161" y="370703"/>
            <a:ext cx="1581136" cy="16302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47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996580" y="358345"/>
            <a:ext cx="8162297" cy="6194855"/>
            <a:chOff x="3397632" y="358345"/>
            <a:chExt cx="8271265" cy="6194855"/>
          </a:xfrm>
        </p:grpSpPr>
        <p:pic>
          <p:nvPicPr>
            <p:cNvPr id="2052" name="Picture 4" descr="https://map3.daumcdn.net/map_2d_hd/1912uow/L2/3924/172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161" y="4489621"/>
              <a:ext cx="2059460" cy="2059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https://map0.daumcdn.net/map_2d_hd/1912uow/L2/3924/172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501" y="4485502"/>
              <a:ext cx="2067698" cy="2067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map1.daumcdn.net/map_2d_hd/1912uow/L2/3924/172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1199" y="4485502"/>
              <a:ext cx="2067698" cy="2067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https://map3.daumcdn.net/map_2d_hd/1912uow/L2/3925/172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923" y="2421924"/>
              <a:ext cx="2067698" cy="2067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s://map0.daumcdn.net/map_2d_hd/1912uow/L2/3925/172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7621" y="2421924"/>
              <a:ext cx="2067698" cy="2067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https://map1.daumcdn.net/map_2d_hd/1912uow/L2/3925/172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1199" y="2421924"/>
              <a:ext cx="2067698" cy="2067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s://map3.daumcdn.net/map_2d_hd/1912uow/L2/3926/172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043" y="358346"/>
              <a:ext cx="2063578" cy="2063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https://map0.daumcdn.net/map_2d_hd/1912uow/L2/3926/1724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7621" y="358346"/>
              <a:ext cx="2067697" cy="2067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s://map1.daumcdn.net/map_2d_hd/1912uow/L2/3926/1725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5319" y="358346"/>
              <a:ext cx="2063578" cy="2063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9" name="Picture 21" descr="https://map2.daumcdn.net/map_2d_hd/1912uow/L2/3924/172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632" y="4482969"/>
              <a:ext cx="2066111" cy="2066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https://map2.daumcdn.net/map_2d_hd/1912uow/L2/3925/1722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225" y="2421924"/>
              <a:ext cx="2063578" cy="2063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1" name="Picture 23" descr="https://map2.daumcdn.net/map_2d_hd/1912uow/L2/3926/1722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225" y="358345"/>
              <a:ext cx="2071817" cy="207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그룹 11"/>
          <p:cNvGrpSpPr/>
          <p:nvPr/>
        </p:nvGrpSpPr>
        <p:grpSpPr>
          <a:xfrm>
            <a:off x="8577741" y="344635"/>
            <a:ext cx="1581136" cy="1047936"/>
            <a:chOff x="-63786" y="566737"/>
            <a:chExt cx="5715000" cy="302895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63786" y="566737"/>
              <a:ext cx="5715000" cy="3028950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3971461" y="587428"/>
              <a:ext cx="1655312" cy="9472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타원 12"/>
          <p:cNvSpPr/>
          <p:nvPr/>
        </p:nvSpPr>
        <p:spPr>
          <a:xfrm>
            <a:off x="5134062" y="3691156"/>
            <a:ext cx="1493241" cy="1400961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440497" y="4560037"/>
            <a:ext cx="88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무한폐렴</a:t>
            </a:r>
            <a:endParaRPr lang="en-US" altLang="ko-KR" sz="800" dirty="0" smtClean="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800" dirty="0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집단감염 발생</a:t>
            </a:r>
            <a:endParaRPr lang="en-US" altLang="ko-KR" sz="800" dirty="0" smtClean="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800" dirty="0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2020-03-27</a:t>
            </a:r>
            <a:endParaRPr lang="ko-KR" altLang="en-US" sz="800" dirty="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17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</Words>
  <Application>Microsoft Office PowerPoint</Application>
  <PresentationFormat>와이드스크린</PresentationFormat>
  <Paragraphs>4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HY견명조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server</dc:creator>
  <cp:lastModifiedBy>server</cp:lastModifiedBy>
  <cp:revision>10</cp:revision>
  <dcterms:created xsi:type="dcterms:W3CDTF">2020-03-27T18:56:04Z</dcterms:created>
  <dcterms:modified xsi:type="dcterms:W3CDTF">2020-03-27T21:41:00Z</dcterms:modified>
</cp:coreProperties>
</file>