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339" r:id="rId8"/>
    <p:sldMasterId id="2147501539" r:id="rId9"/>
    <p:sldMasterId id="2147501599" r:id="rId10"/>
    <p:sldMasterId id="2147501611" r:id="rId11"/>
    <p:sldMasterId id="2147501623" r:id="rId12"/>
    <p:sldMasterId id="2147501635" r:id="rId13"/>
  </p:sldMasterIdLst>
  <p:notesMasterIdLst>
    <p:notesMasterId r:id="rId79"/>
  </p:notesMasterIdLst>
  <p:sldIdLst>
    <p:sldId id="3202" r:id="rId14"/>
    <p:sldId id="13946" r:id="rId15"/>
    <p:sldId id="13947" r:id="rId16"/>
    <p:sldId id="13948" r:id="rId17"/>
    <p:sldId id="13949" r:id="rId18"/>
    <p:sldId id="13950" r:id="rId19"/>
    <p:sldId id="13951" r:id="rId20"/>
    <p:sldId id="13952" r:id="rId21"/>
    <p:sldId id="6077" r:id="rId22"/>
    <p:sldId id="6078" r:id="rId23"/>
    <p:sldId id="2400" r:id="rId24"/>
    <p:sldId id="13986" r:id="rId25"/>
    <p:sldId id="13987" r:id="rId26"/>
    <p:sldId id="3876" r:id="rId27"/>
    <p:sldId id="13988" r:id="rId28"/>
    <p:sldId id="13989" r:id="rId29"/>
    <p:sldId id="13990" r:id="rId30"/>
    <p:sldId id="13991" r:id="rId31"/>
    <p:sldId id="13992" r:id="rId32"/>
    <p:sldId id="13993" r:id="rId33"/>
    <p:sldId id="13994" r:id="rId34"/>
    <p:sldId id="13995" r:id="rId35"/>
    <p:sldId id="13996" r:id="rId36"/>
    <p:sldId id="13997" r:id="rId37"/>
    <p:sldId id="13998" r:id="rId38"/>
    <p:sldId id="13999" r:id="rId39"/>
    <p:sldId id="14000" r:id="rId40"/>
    <p:sldId id="14001" r:id="rId41"/>
    <p:sldId id="14002" r:id="rId42"/>
    <p:sldId id="14003" r:id="rId43"/>
    <p:sldId id="12356" r:id="rId44"/>
    <p:sldId id="13747" r:id="rId45"/>
    <p:sldId id="14004" r:id="rId46"/>
    <p:sldId id="13794" r:id="rId47"/>
    <p:sldId id="12360" r:id="rId48"/>
    <p:sldId id="3332" r:id="rId49"/>
    <p:sldId id="275" r:id="rId50"/>
    <p:sldId id="276" r:id="rId51"/>
    <p:sldId id="277" r:id="rId52"/>
    <p:sldId id="278" r:id="rId53"/>
    <p:sldId id="11828" r:id="rId54"/>
    <p:sldId id="14005" r:id="rId55"/>
    <p:sldId id="14006" r:id="rId56"/>
    <p:sldId id="14007" r:id="rId57"/>
    <p:sldId id="14008" r:id="rId58"/>
    <p:sldId id="14009" r:id="rId59"/>
    <p:sldId id="14010" r:id="rId60"/>
    <p:sldId id="14011" r:id="rId61"/>
    <p:sldId id="14012" r:id="rId62"/>
    <p:sldId id="14013" r:id="rId63"/>
    <p:sldId id="14014" r:id="rId64"/>
    <p:sldId id="13473" r:id="rId65"/>
    <p:sldId id="14015" r:id="rId66"/>
    <p:sldId id="14016" r:id="rId67"/>
    <p:sldId id="14017" r:id="rId68"/>
    <p:sldId id="14018" r:id="rId69"/>
    <p:sldId id="14019" r:id="rId70"/>
    <p:sldId id="14020" r:id="rId71"/>
    <p:sldId id="2728" r:id="rId72"/>
    <p:sldId id="13108" r:id="rId73"/>
    <p:sldId id="13109" r:id="rId74"/>
    <p:sldId id="13110" r:id="rId75"/>
    <p:sldId id="13111" r:id="rId76"/>
    <p:sldId id="265" r:id="rId77"/>
    <p:sldId id="6102" r:id="rId7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37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52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9500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352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24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023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2938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52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25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81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4705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5428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5459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58BA-9E3A-47AE-B529-F5CB901B42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DE2B-D845-4857-8A35-C7291204B98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59AB-A462-404F-9FCF-F2E16653CB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687A-7E4E-483E-934B-E3C7C73B5A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8917-8A67-46AD-BF73-B6F7C2980CB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97C2-BFAC-42B3-8AA9-AA4387E8605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62D1-6AD2-4F35-9A0B-807EB58DB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6CD2-43B3-4BEC-9CCE-ED959D384CF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EA8F-B6C0-423A-A774-72FD97C24D7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378E-8F50-44A4-909C-00CBD23DE98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AF02-A430-49B8-B612-2F118F9D2CC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F951-4060-4D74-A9EB-AF688EFE36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3A00-8777-4391-90C7-1CE41031D85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F87B-261C-4F8B-8B53-60E2DAEF58F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A932-5284-4FBA-94E8-5C78AAA8A79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C9EE-38C4-486D-B86C-0705A64DA7A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E563-50D4-4F0B-932B-1BBA9352F9A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79F8-5560-44F5-9741-9EC57297FE7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344D-F236-4A47-80FC-F07022D5849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94CA-8399-47FE-93BE-EFFCC32FD7E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9C3F-B103-4DF1-9E8C-9C41F33DB0E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0EC7-19EE-4E27-9E19-3AA7FCC9552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600" r:id="rId1"/>
    <p:sldLayoutId id="2147501601" r:id="rId2"/>
    <p:sldLayoutId id="2147501602" r:id="rId3"/>
    <p:sldLayoutId id="2147501603" r:id="rId4"/>
    <p:sldLayoutId id="2147501604" r:id="rId5"/>
    <p:sldLayoutId id="2147501605" r:id="rId6"/>
    <p:sldLayoutId id="2147501606" r:id="rId7"/>
    <p:sldLayoutId id="2147501607" r:id="rId8"/>
    <p:sldLayoutId id="2147501608" r:id="rId9"/>
    <p:sldLayoutId id="2147501609" r:id="rId10"/>
    <p:sldLayoutId id="21475016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612" r:id="rId1"/>
    <p:sldLayoutId id="2147501613" r:id="rId2"/>
    <p:sldLayoutId id="2147501614" r:id="rId3"/>
    <p:sldLayoutId id="2147501615" r:id="rId4"/>
    <p:sldLayoutId id="2147501616" r:id="rId5"/>
    <p:sldLayoutId id="2147501617" r:id="rId6"/>
    <p:sldLayoutId id="2147501618" r:id="rId7"/>
    <p:sldLayoutId id="2147501619" r:id="rId8"/>
    <p:sldLayoutId id="2147501620" r:id="rId9"/>
    <p:sldLayoutId id="2147501621" r:id="rId10"/>
    <p:sldLayoutId id="21475016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ACF0-6354-4AF9-A88B-5A2267836B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BEE2-4F19-4010-B931-E51E1E82F17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624" r:id="rId1"/>
    <p:sldLayoutId id="2147501625" r:id="rId2"/>
    <p:sldLayoutId id="2147501626" r:id="rId3"/>
    <p:sldLayoutId id="2147501627" r:id="rId4"/>
    <p:sldLayoutId id="2147501628" r:id="rId5"/>
    <p:sldLayoutId id="2147501629" r:id="rId6"/>
    <p:sldLayoutId id="2147501630" r:id="rId7"/>
    <p:sldLayoutId id="2147501631" r:id="rId8"/>
    <p:sldLayoutId id="2147501632" r:id="rId9"/>
    <p:sldLayoutId id="2147501633" r:id="rId10"/>
    <p:sldLayoutId id="214750163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636" r:id="rId1"/>
    <p:sldLayoutId id="2147501637" r:id="rId2"/>
    <p:sldLayoutId id="2147501638" r:id="rId3"/>
    <p:sldLayoutId id="2147501639" r:id="rId4"/>
    <p:sldLayoutId id="2147501640" r:id="rId5"/>
    <p:sldLayoutId id="2147501641" r:id="rId6"/>
    <p:sldLayoutId id="2147501642" r:id="rId7"/>
    <p:sldLayoutId id="2147501643" r:id="rId8"/>
    <p:sldLayoutId id="2147501644" r:id="rId9"/>
    <p:sldLayoutId id="2147501645" r:id="rId10"/>
    <p:sldLayoutId id="214750164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38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340" r:id="rId1"/>
    <p:sldLayoutId id="2147500341" r:id="rId2"/>
    <p:sldLayoutId id="2147500342" r:id="rId3"/>
    <p:sldLayoutId id="2147500343" r:id="rId4"/>
    <p:sldLayoutId id="2147500344" r:id="rId5"/>
    <p:sldLayoutId id="2147500345" r:id="rId6"/>
    <p:sldLayoutId id="2147500346" r:id="rId7"/>
    <p:sldLayoutId id="2147500347" r:id="rId8"/>
    <p:sldLayoutId id="2147500348" r:id="rId9"/>
    <p:sldLayoutId id="2147500349" r:id="rId10"/>
    <p:sldLayoutId id="21475003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A736E5-5496-4C61-B499-0B26F77E52F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2019-10-27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552FAD-264A-4E38-A2B4-4F970F2E0E5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540" r:id="rId1"/>
    <p:sldLayoutId id="2147501541" r:id="rId2"/>
    <p:sldLayoutId id="2147501542" r:id="rId3"/>
    <p:sldLayoutId id="2147501543" r:id="rId4"/>
    <p:sldLayoutId id="2147501544" r:id="rId5"/>
    <p:sldLayoutId id="2147501545" r:id="rId6"/>
    <p:sldLayoutId id="2147501546" r:id="rId7"/>
    <p:sldLayoutId id="2147501547" r:id="rId8"/>
    <p:sldLayoutId id="2147501548" r:id="rId9"/>
    <p:sldLayoutId id="2147501549" r:id="rId10"/>
    <p:sldLayoutId id="214750155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2019.10.27.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1153" y="2852936"/>
            <a:ext cx="5822427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502</a:t>
            </a:r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주년 종교개혁</a:t>
            </a:r>
            <a:endParaRPr lang="en-US" altLang="ko-KR" sz="48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및 </a:t>
            </a:r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500</a:t>
            </a:r>
            <a:r>
              <a:rPr lang="ko-KR" alt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주년개혁</a:t>
            </a:r>
            <a:endParaRPr lang="en-US" altLang="ko-KR" sz="48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장로교회 기념주일</a:t>
            </a:r>
            <a:endParaRPr lang="ko-KR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1916832"/>
            <a:ext cx="8853376" cy="39604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열왕기상</a:t>
            </a:r>
            <a:r>
              <a:rPr lang="en-US" altLang="ko-KR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8:63,64&gt;</a:t>
            </a:r>
            <a:endParaRPr lang="en-US" altLang="ko-KR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63.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솔로몬이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화목제의 희생제물을 드렸으니 곧 여호와께 드린 소가 이만 이천 마리요 양이 십이만 마리라 이와 같이 왕과 모든 이스라엘 자손이 여호와의 성전의 </a:t>
            </a:r>
            <a:r>
              <a:rPr lang="ko-KR" altLang="en-US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봉헌식을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행하였는데 </a:t>
            </a:r>
            <a:r>
              <a:rPr lang="en-US" altLang="ko-KR" sz="2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64.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 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날에 왕이 여호와의 성전 앞뜰 가운데를 </a:t>
            </a:r>
            <a:r>
              <a:rPr lang="ko-KR" altLang="en-US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거룩히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구별하고 거기서 </a:t>
            </a:r>
            <a:r>
              <a:rPr lang="ko-KR" altLang="en-US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번제와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소제와 감사제물의 기름을 드렸으니 이는 여호와의 앞 놋 제단이 작으므로 </a:t>
            </a:r>
            <a:r>
              <a:rPr lang="ko-KR" altLang="en-US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번제물과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</a:t>
            </a:r>
            <a:r>
              <a:rPr lang="ko-KR" altLang="en-US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소제물과</a:t>
            </a:r>
            <a:r>
              <a:rPr lang="ko-KR" altLang="en-US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화목제의 기름을 다 용납할 수 없음이라</a:t>
            </a:r>
            <a:endParaRPr lang="ko-KR" altLang="en-US" spc="-15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041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041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56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박경찬 집사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586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86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86-1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86-1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86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15" y="2071678"/>
            <a:ext cx="649729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내삶에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소망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내가바라는한분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87" y="3925677"/>
            <a:ext cx="68595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예수닮기를내가원하네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한없는사랑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285728"/>
            <a:ext cx="584006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삶의 소망 </a:t>
            </a:r>
            <a:r>
              <a:rPr lang="en-US" altLang="ko-K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 닮기를</a:t>
            </a:r>
            <a:r>
              <a:rPr lang="en-US" altLang="ko-KR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86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86-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86-2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86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53313" y="261938"/>
            <a:ext cx="13573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86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86-3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86-3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86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86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586-4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071678"/>
            <a:ext cx="738214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풍성한긍휼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내가원하네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82" y="3813579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예수닮기를예수보기를예수만높이길내가원하네</a:t>
            </a:r>
            <a:endParaRPr lang="en-US" altLang="ko-KR" sz="3600" b="1" spc="-50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86-4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388" y="261938"/>
            <a:ext cx="16462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16-16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심방과 개혁의 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가정과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목장을 돌아보면서 선행을 저축하시기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주일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오늘은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502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종교개혁주일 및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주년 개혁파장로교회 탄생기념주일입니다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개혁은 성경적 초대교회 회복의 절대 명제입니다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장학선교주일로 지킵니다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야외예배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첫 주일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 없이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 예배 모이고 오후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 찬양예배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후 등산합니다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인천대공원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관모산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월삭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11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월삭새벽기도회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(11.1.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로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새 달 시작합니다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84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특새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한이레새벽기도회 모입니다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(11.4.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~10.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라파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15:26) 『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나는 너희를 치료하는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          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여호와임이니라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』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감사절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금년 추수감사절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 앞당겨 지킵니다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(11.10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둘째 주일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성경일독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읽을 성경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요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행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주간 전도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쉽니다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담임목사님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벧엘미션초등학교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중축 및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처치로드포장공사 위하여 선교지 시찰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다녀오십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(10.28.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~11.1.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환경미화</a:t>
            </a:r>
            <a:r>
              <a:rPr lang="ko-KR" altLang="en-US" sz="1400" b="1" spc="-30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spc="-300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선다싱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&amp;NITS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목장이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6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 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안다율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어린이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첫 돌 감사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2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492896"/>
          <a:ext cx="8208912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872208"/>
                <a:gridCol w="2088232"/>
                <a:gridCol w="2232248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뉴델리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펀잡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오릿사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니노케리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사도행전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16:6~10)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362154"/>
            <a:ext cx="8286808" cy="486620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성령이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아시아에서 말씀을 전하지 못하게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하시거늘 그들이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브루기아와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갈라디아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땅으로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다녀가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무시아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앞에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이르러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비두니아로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가고자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애쓰되 예수의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영이 허락하지 아니하시는지라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무시아를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지나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드로아로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내려갔는데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밤에 환상이 바울에게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보이니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사람 하나가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서서 그에게 청하여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이르되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건너와서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우리를 도우라 하거늘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바울이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환상을 보았을 때 우리가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곧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떠나기를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힘쓰니 이는 하나님이 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사람들에게 복음을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전하라고 우리를 부르신 줄로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인정함이러라</a:t>
            </a:r>
            <a:endParaRPr lang="en-US" altLang="ko-KR" sz="2800" kern="0" spc="-3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690" y="2422629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내평생소원예수닮기를예수만닮기를내가원하네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예수보다</a:t>
            </a:r>
            <a: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귀한 것 없네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찬양합니다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. </a:t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오 나의 주 사랑합니다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.</a:t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연약하여 넘어질 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두려움에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흔들릴 때 도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멈추지 않으리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주님을 향한 기도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9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주 경배합니다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오 나의 주 온 맘 다해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무기력해 힘이 없을 때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두려움에 흔들릴 때 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7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멈추지 않으리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나 절대 멈추지 않으리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예수보다 귀한 것 없네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15" y="2071678"/>
            <a:ext cx="62311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온유하시고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겸손하신 성품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487" y="3925677"/>
            <a:ext cx="68595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예수닮기를내가원하네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자비하시고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할렐루야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en-US" altLang="ko-KR" sz="4800" b="1" dirty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할렐루야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할렐루야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en-US" altLang="ko-KR" sz="4800" b="1" dirty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(</a:t>
            </a:r>
            <a:r>
              <a:rPr lang="ko-KR" altLang="en-US" sz="4800" b="1" dirty="0" err="1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할렐루야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5445224"/>
            <a:ext cx="135806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신앙활동 (8,5G)\신앙일러\long\picjumbo_com_I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3960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  할렐루야 할렐루야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en-US" altLang="ko-KR" sz="4800" b="1" dirty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    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할렐루야 </a:t>
            </a:r>
            <a:b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 할렐루야 아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-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멘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-</a:t>
            </a:r>
            <a:r>
              <a:rPr lang="en-US" altLang="ko-KR" sz="4800" b="1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/>
            </a:r>
            <a:br>
              <a:rPr lang="en-US" altLang="ko-KR" sz="4800" b="1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</a:br>
            <a:r>
              <a:rPr lang="en-US" altLang="ko-KR" sz="4800" b="1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          </a:t>
            </a:r>
            <a:r>
              <a:rPr lang="ko-KR" altLang="en-US" sz="4800" b="1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할렐루야 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아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-</a:t>
            </a:r>
            <a:r>
              <a:rPr lang="ko-KR" altLang="en-US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멘</a:t>
            </a:r>
            <a:r>
              <a:rPr lang="en-US" altLang="ko-KR" sz="4800" b="1" dirty="0" smtClean="0"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이솝체" pitchFamily="18" charset="-127"/>
                <a:ea typeface="MD이솝체" pitchFamily="18" charset="-127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3739" y="5445224"/>
            <a:ext cx="1646605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10-10</a:t>
            </a:r>
            <a:endParaRPr kumimoji="1" lang="ko-KR" altLang="en-US" sz="36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869811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 꾸어드리는 것</a:t>
            </a:r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</a:t>
            </a:r>
          </a:p>
          <a:p>
            <a:pPr algn="r"/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선교의 </a:t>
            </a:r>
            <a:r>
              <a:rPr lang="ko-KR" altLang="en-US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저축</a:t>
            </a:r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Ⅱ</a:t>
            </a:r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선교의 교범</a:t>
            </a:r>
            <a:r>
              <a:rPr lang="en-US" altLang="ko-KR" sz="2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)”  </a:t>
            </a:r>
            <a:endParaRPr lang="en-US" altLang="ko-KR" sz="24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04664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25262" y="428774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사도행전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16:6~10)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46" y="1587132"/>
            <a:ext cx="8286808" cy="486620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성령이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아시아에서 말씀을 전하지 못하게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하시거늘 그들이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브루기아와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갈라디아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땅으로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다녀가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무시아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앞에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이르러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비두니아로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가고자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애쓰되 예수의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영이 허락하지 아니하시는지라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무시아를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지나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드로아로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내려갔는데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밤에 환상이 바울에게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보이니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사람 하나가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서서 그에게 청하여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이르되 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건너와서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우리를 도우라 하거늘 </a:t>
            </a:r>
            <a:r>
              <a:rPr lang="en-US" altLang="ko-KR" kern="0" spc="-3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바울이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환상을 보았을 때 우리가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곧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마게도냐로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떠나기를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힘쓰니 이는 하나님이 저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사람들에게 복음을 </a:t>
            </a:r>
            <a:r>
              <a:rPr lang="ko-KR" altLang="en-US" sz="2800" kern="0" spc="-3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전하라고 우리를 부르신 줄로 </a:t>
            </a:r>
            <a:r>
              <a:rPr lang="ko-KR" altLang="en-US" sz="2800" kern="0" spc="-3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인정함이러라</a:t>
            </a:r>
            <a:endParaRPr lang="en-US" altLang="ko-KR" sz="2800" kern="0" spc="-3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04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04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504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04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504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04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913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293" y="2071678"/>
            <a:ext cx="747191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위로자되신주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내가원하네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813579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예수닮기를예수보기를예수만높이길내가원하네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2019.10.27.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456257"/>
            <a:ext cx="836479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50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내평생소원예수닮기를예수만닮기를내가원하네</a:t>
            </a:r>
            <a:endParaRPr lang="ko-KR" altLang="en-US" sz="36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071678"/>
            <a:ext cx="75616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가원하네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완전하신예수</a:t>
            </a:r>
            <a:r>
              <a:rPr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새롭게하시네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925677"/>
            <a:ext cx="676018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연약한내영혼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온전하게 되리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600075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7-7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16712</TotalTime>
  <Words>526</Words>
  <Application>Microsoft Office PowerPoint</Application>
  <PresentationFormat>화면 슬라이드 쇼(4:3)</PresentationFormat>
  <Paragraphs>162</Paragraphs>
  <Slides>65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65</vt:i4>
      </vt:variant>
    </vt:vector>
  </HeadingPairs>
  <TitlesOfParts>
    <vt:vector size="78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Office 테마</vt:lpstr>
      <vt:lpstr>5_Office 테마</vt:lpstr>
      <vt:lpstr>1_기본 디자인</vt:lpstr>
      <vt:lpstr>3_기본 디자인</vt:lpstr>
      <vt:lpstr>4_Office 테마</vt:lpstr>
      <vt:lpstr>4_기본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예배로의 부름  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예수보다 귀한 것 없네</vt:lpstr>
      <vt:lpstr>찬양합니다.  오 나의 주 사랑합니다. 나 연약하여 넘어질 때</vt:lpstr>
      <vt:lpstr>나 두려움에  흔들릴 때 도 멈추지 않으리  나 주님을 향한 기도</vt:lpstr>
      <vt:lpstr>예수보다 귀한 것 없네 예수보다 귀한 것 없네</vt:lpstr>
      <vt:lpstr>예수보다 귀한 것 없네 예수보다 귀한 것 없네</vt:lpstr>
      <vt:lpstr>주 경배합니다  오 나의 주 온 맘 다해 나 무기력해 힘이 없을 때 나 두려움에 흔들릴 때 도</vt:lpstr>
      <vt:lpstr>나 멈추지 않으리 나 절대 멈추지 않으리</vt:lpstr>
      <vt:lpstr>예수보다 귀한 것 없네 예수보다 귀한 것 없네</vt:lpstr>
      <vt:lpstr>예수보다 귀한 것 없네 예수보다 귀한 것 없네</vt:lpstr>
      <vt:lpstr>할렐루야 할렐루야     할렐루야 할렐루야 할렐루야 할렐루야     할렐루야 (할렐루 할렐루야)</vt:lpstr>
      <vt:lpstr>    할렐루야 할렐루야         할렐루야 할렐루야     할렐루야 아-멘-           할렐루야 아-멘-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1351</cp:revision>
  <dcterms:created xsi:type="dcterms:W3CDTF">2010-11-13T21:01:17Z</dcterms:created>
  <dcterms:modified xsi:type="dcterms:W3CDTF">2019-10-26T22:21:28Z</dcterms:modified>
</cp:coreProperties>
</file>